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3" r:id="rId3"/>
    <p:sldId id="284" r:id="rId4"/>
    <p:sldId id="276" r:id="rId5"/>
    <p:sldId id="287" r:id="rId6"/>
    <p:sldId id="278" r:id="rId7"/>
    <p:sldId id="279" r:id="rId8"/>
    <p:sldId id="290" r:id="rId9"/>
    <p:sldId id="261" r:id="rId10"/>
    <p:sldId id="281" r:id="rId11"/>
    <p:sldId id="285" r:id="rId12"/>
    <p:sldId id="289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2DF"/>
    <a:srgbClr val="8C68AD"/>
    <a:srgbClr val="006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86818" autoAdjust="0"/>
  </p:normalViewPr>
  <p:slideViewPr>
    <p:cSldViewPr snapToGrid="0">
      <p:cViewPr varScale="1">
        <p:scale>
          <a:sx n="113" d="100"/>
          <a:sy n="113" d="100"/>
        </p:scale>
        <p:origin x="832" y="17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E0EBC0-904F-6F49-8E7A-99C4194520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04EB1-28A0-0B49-9349-C323FB471B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AC1E-4D3C-DE42-B92A-03907518C45B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B62EB-E892-6C4E-8E05-F5A81EFC59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5EBB8-4F4B-904B-982C-2AC15A8E21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ACB51-6816-6046-97A6-6F069E70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80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569AC-7131-4600-88DF-8C8BA32981F8}" type="datetimeFigureOut">
              <a:rPr lang="en-GB" smtClean="0"/>
              <a:pPr/>
              <a:t>30/01/2019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7BDDE-A281-4A7B-AD77-190EAB04E9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6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UNICA Network seeks to </a:t>
            </a:r>
            <a:r>
              <a:rPr lang="en-GB" b="1" dirty="0"/>
              <a:t>facilitate international collaborations </a:t>
            </a:r>
            <a:r>
              <a:rPr lang="en-GB" dirty="0"/>
              <a:t>and </a:t>
            </a:r>
            <a:r>
              <a:rPr lang="en-GB" b="1" dirty="0"/>
              <a:t>promote academic leadership </a:t>
            </a:r>
            <a:r>
              <a:rPr lang="en-GB" dirty="0"/>
              <a:t>through understanding and sharing between its Members throughout the European Higher Education Area. It also </a:t>
            </a:r>
            <a:r>
              <a:rPr lang="en-GB" b="1" dirty="0"/>
              <a:t>provides a forum </a:t>
            </a:r>
            <a:r>
              <a:rPr lang="en-GB" dirty="0"/>
              <a:t>in which the Members can reflect on the needs of strategic change in university </a:t>
            </a:r>
            <a:r>
              <a:rPr lang="en-GB" b="1" dirty="0"/>
              <a:t>research, education, administration, and societal engagement.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BDDE-A281-4A7B-AD77-190EAB04E9F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64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BDDE-A281-4A7B-AD77-190EAB04E9F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 userDrawn="1"/>
        </p:nvSpPr>
        <p:spPr>
          <a:xfrm flipH="1">
            <a:off x="-18048" y="0"/>
            <a:ext cx="10365207" cy="6858000"/>
          </a:xfrm>
          <a:custGeom>
            <a:avLst/>
            <a:gdLst>
              <a:gd name="connsiteX0" fmla="*/ 0 w 12079706"/>
              <a:gd name="connsiteY0" fmla="*/ 6858000 h 6858000"/>
              <a:gd name="connsiteX1" fmla="*/ 1714500 w 12079706"/>
              <a:gd name="connsiteY1" fmla="*/ 0 h 6858000"/>
              <a:gd name="connsiteX2" fmla="*/ 12079706 w 12079706"/>
              <a:gd name="connsiteY2" fmla="*/ 0 h 6858000"/>
              <a:gd name="connsiteX3" fmla="*/ 10365206 w 12079706"/>
              <a:gd name="connsiteY3" fmla="*/ 6858000 h 6858000"/>
              <a:gd name="connsiteX4" fmla="*/ 0 w 12079706"/>
              <a:gd name="connsiteY4" fmla="*/ 6858000 h 6858000"/>
              <a:gd name="connsiteX0" fmla="*/ 0 w 10365206"/>
              <a:gd name="connsiteY0" fmla="*/ 6882063 h 6882063"/>
              <a:gd name="connsiteX1" fmla="*/ 1714500 w 10365206"/>
              <a:gd name="connsiteY1" fmla="*/ 24063 h 6882063"/>
              <a:gd name="connsiteX2" fmla="*/ 10010275 w 10365206"/>
              <a:gd name="connsiteY2" fmla="*/ 0 h 6882063"/>
              <a:gd name="connsiteX3" fmla="*/ 10365206 w 10365206"/>
              <a:gd name="connsiteY3" fmla="*/ 6882063 h 6882063"/>
              <a:gd name="connsiteX4" fmla="*/ 0 w 10365206"/>
              <a:gd name="connsiteY4" fmla="*/ 6882063 h 6882063"/>
              <a:gd name="connsiteX0" fmla="*/ 0 w 10365206"/>
              <a:gd name="connsiteY0" fmla="*/ 6858000 h 6858000"/>
              <a:gd name="connsiteX1" fmla="*/ 1714500 w 10365206"/>
              <a:gd name="connsiteY1" fmla="*/ 0 h 6858000"/>
              <a:gd name="connsiteX2" fmla="*/ 10347159 w 10365206"/>
              <a:gd name="connsiteY2" fmla="*/ 0 h 6858000"/>
              <a:gd name="connsiteX3" fmla="*/ 10365206 w 10365206"/>
              <a:gd name="connsiteY3" fmla="*/ 6858000 h 6858000"/>
              <a:gd name="connsiteX4" fmla="*/ 0 w 1036520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5206" h="6858000">
                <a:moveTo>
                  <a:pt x="0" y="6858000"/>
                </a:moveTo>
                <a:lnTo>
                  <a:pt x="1714500" y="0"/>
                </a:lnTo>
                <a:lnTo>
                  <a:pt x="10347159" y="0"/>
                </a:lnTo>
                <a:cubicBezTo>
                  <a:pt x="10353175" y="2286000"/>
                  <a:pt x="10359190" y="4572000"/>
                  <a:pt x="10365206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93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7727" y="1318127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GB" dirty="0"/>
              <a:t>Click to add </a:t>
            </a:r>
            <a:r>
              <a:rPr lang="lt-LT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7727" y="3847056"/>
            <a:ext cx="9144000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Gotham Book" panose="02000603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</a:t>
            </a:r>
            <a:r>
              <a:rPr lang="lt-LT" dirty="0"/>
              <a:t>subtitle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727" y="6320257"/>
            <a:ext cx="4114800" cy="365125"/>
          </a:xfrm>
        </p:spPr>
        <p:txBody>
          <a:bodyPr/>
          <a:lstStyle>
            <a:lvl1pPr>
              <a:defRPr sz="1400">
                <a:latin typeface="Gotham Book" panose="02000603040000020004" pitchFamily="2" charset="0"/>
              </a:defRPr>
            </a:lvl1pPr>
          </a:lstStyle>
          <a:p>
            <a:pPr algn="l"/>
            <a:r>
              <a:rPr lang="en-GB" dirty="0"/>
              <a:t>www.unica-network.eu</a:t>
            </a:r>
          </a:p>
        </p:txBody>
      </p:sp>
    </p:spTree>
    <p:extLst>
      <p:ext uri="{BB962C8B-B14F-4D97-AF65-F5344CB8AC3E}">
        <p14:creationId xmlns:p14="http://schemas.microsoft.com/office/powerpoint/2010/main" val="392574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dirty="0"/>
              <a:t>www.unica-network.eu</a:t>
            </a:r>
          </a:p>
        </p:txBody>
      </p:sp>
    </p:spTree>
    <p:extLst>
      <p:ext uri="{BB962C8B-B14F-4D97-AF65-F5344CB8AC3E}">
        <p14:creationId xmlns:p14="http://schemas.microsoft.com/office/powerpoint/2010/main" val="38594424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672392"/>
            <a:ext cx="12192000" cy="3199861"/>
          </a:xfrm>
          <a:prstGeom prst="rect">
            <a:avLst/>
          </a:prstGeom>
          <a:solidFill>
            <a:srgbClr val="93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09540"/>
            <a:ext cx="10515600" cy="1325563"/>
          </a:xfrm>
        </p:spPr>
        <p:txBody>
          <a:bodyPr/>
          <a:lstStyle>
            <a:lvl1pPr algn="ctr">
              <a:defRPr baseline="0"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dirty="0"/>
              <a:t>www.unica-network.eu</a:t>
            </a:r>
          </a:p>
        </p:txBody>
      </p:sp>
    </p:spTree>
    <p:extLst>
      <p:ext uri="{BB962C8B-B14F-4D97-AF65-F5344CB8AC3E}">
        <p14:creationId xmlns:p14="http://schemas.microsoft.com/office/powerpoint/2010/main" val="30606258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72392"/>
            <a:ext cx="12192000" cy="4504573"/>
          </a:xfrm>
          <a:prstGeom prst="rect">
            <a:avLst/>
          </a:prstGeom>
          <a:solidFill>
            <a:srgbClr val="93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727" y="204716"/>
            <a:ext cx="7836568" cy="1156548"/>
          </a:xfrm>
        </p:spPr>
        <p:txBody>
          <a:bodyPr/>
          <a:lstStyle>
            <a:lvl1pPr>
              <a:defRPr>
                <a:latin typeface="Gotham Bold" panose="02000803030000020004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7727" y="1811548"/>
            <a:ext cx="10832432" cy="4226259"/>
          </a:xfrm>
        </p:spPr>
        <p:txBody>
          <a:bodyPr/>
          <a:lstStyle>
            <a:lvl1pPr marL="0" indent="0">
              <a:buNone/>
              <a:defRPr>
                <a:latin typeface="Gotham Book" panose="02000603040000020004" pitchFamily="2" charset="0"/>
              </a:defRPr>
            </a:lvl1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GB" dirty="0"/>
              <a:t>www.unica-network.eu</a:t>
            </a:r>
          </a:p>
        </p:txBody>
      </p:sp>
    </p:spTree>
    <p:extLst>
      <p:ext uri="{BB962C8B-B14F-4D97-AF65-F5344CB8AC3E}">
        <p14:creationId xmlns:p14="http://schemas.microsoft.com/office/powerpoint/2010/main" val="132300738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672392"/>
            <a:ext cx="12192000" cy="4504573"/>
          </a:xfrm>
          <a:prstGeom prst="rect">
            <a:avLst/>
          </a:prstGeom>
          <a:solidFill>
            <a:srgbClr val="93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7727" y="1841591"/>
            <a:ext cx="3240000" cy="45453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246791" y="1841590"/>
            <a:ext cx="3240000" cy="445008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dirty="0"/>
              <a:t>www.unica-network.eu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57727" y="204716"/>
            <a:ext cx="7836568" cy="115654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657727" y="2389276"/>
            <a:ext cx="3240000" cy="3240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8246791" y="2389276"/>
            <a:ext cx="3240000" cy="3240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4452259" y="2389276"/>
            <a:ext cx="3240000" cy="3240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452259" y="1841591"/>
            <a:ext cx="3240000" cy="45453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2864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672392"/>
            <a:ext cx="12192000" cy="4504573"/>
          </a:xfrm>
          <a:prstGeom prst="rect">
            <a:avLst/>
          </a:prstGeom>
          <a:solidFill>
            <a:srgbClr val="93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7727" y="1841591"/>
            <a:ext cx="5257440" cy="45453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229351" y="1841590"/>
            <a:ext cx="5257440" cy="445008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dirty="0"/>
              <a:t>www.unica-network.eu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57727" y="204716"/>
            <a:ext cx="7836568" cy="115654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229351" y="2389276"/>
            <a:ext cx="5257440" cy="3240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657727" y="2389276"/>
            <a:ext cx="5257440" cy="3240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08588764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672392"/>
            <a:ext cx="12192000" cy="4504573"/>
          </a:xfrm>
          <a:prstGeom prst="rect">
            <a:avLst/>
          </a:prstGeom>
          <a:solidFill>
            <a:srgbClr val="93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7727" y="5302226"/>
            <a:ext cx="3240000" cy="32705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/>
              <a:t>Image title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452259" y="5302227"/>
            <a:ext cx="3240000" cy="32705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/>
              <a:t>Image 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246791" y="5311753"/>
            <a:ext cx="3240000" cy="317525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/>
              <a:t>Image title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dirty="0"/>
              <a:t>www.unica-network.eu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57727" y="204716"/>
            <a:ext cx="7836568" cy="115654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57727" y="1969072"/>
            <a:ext cx="3240000" cy="324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/>
              <a:t>Image</a:t>
            </a:r>
            <a:endParaRPr lang="en-GB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8246791" y="1969072"/>
            <a:ext cx="3240000" cy="324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/>
              <a:t>Image</a:t>
            </a:r>
            <a:endParaRPr lang="en-GB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4452259" y="1969072"/>
            <a:ext cx="3240000" cy="324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/>
              <a:t>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0205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672392"/>
            <a:ext cx="12192000" cy="4504573"/>
          </a:xfrm>
          <a:prstGeom prst="rect">
            <a:avLst/>
          </a:prstGeom>
          <a:solidFill>
            <a:srgbClr val="93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7727" y="5302226"/>
            <a:ext cx="5257300" cy="32705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/>
              <a:t>Image 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229491" y="5311753"/>
            <a:ext cx="5257299" cy="317525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/>
              <a:t>Image title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dirty="0"/>
              <a:t>www.unica-network.eu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57727" y="204716"/>
            <a:ext cx="7836568" cy="115654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57727" y="1969072"/>
            <a:ext cx="5257299" cy="324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/>
              <a:t>Image</a:t>
            </a:r>
            <a:endParaRPr lang="en-GB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229491" y="1969072"/>
            <a:ext cx="5257299" cy="324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/>
              <a:t>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9767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12192000" cy="57912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/>
              <a:t>Image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rgbClr val="93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7725" y="5972177"/>
            <a:ext cx="10848475" cy="7334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3866199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rgbClr val="93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7725" y="5972177"/>
            <a:ext cx="10848475" cy="7334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854262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197" y="365125"/>
            <a:ext cx="2691241" cy="82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62" r:id="rId5"/>
    <p:sldLayoutId id="2147483653" r:id="rId6"/>
    <p:sldLayoutId id="2147483664" r:id="rId7"/>
    <p:sldLayoutId id="2147483655" r:id="rId8"/>
    <p:sldLayoutId id="2147483663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/>
        </p:nvSpPr>
        <p:spPr>
          <a:xfrm flipV="1">
            <a:off x="0" y="6"/>
            <a:ext cx="12192000" cy="6857994"/>
          </a:xfrm>
          <a:prstGeom prst="rect">
            <a:avLst/>
          </a:prstGeom>
          <a:solidFill>
            <a:srgbClr val="93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6EB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197" y="2980266"/>
            <a:ext cx="9090360" cy="1600173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25000"/>
                  </a:schemeClr>
                </a:solidFill>
              </a:rPr>
              <a:t>WORKING GROUP</a:t>
            </a:r>
            <a:br>
              <a:rPr lang="en-GB" sz="5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5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197" y="6278828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rPr>
              <a:t>www.unica-network.eu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24FDEF-C5BC-3344-9422-7DB42DC8D240}"/>
              </a:ext>
            </a:extLst>
          </p:cNvPr>
          <p:cNvSpPr/>
          <p:nvPr/>
        </p:nvSpPr>
        <p:spPr>
          <a:xfrm>
            <a:off x="666197" y="538258"/>
            <a:ext cx="765371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2nd joint meeting of the Chairs of UNICA Working Groups and Members of the Steering Committee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Wednesday, 6 February 2019, UNICA Office, Brussels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9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685197" y="6278828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rPr>
              <a:t>www.unica-network.eu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419A76-262D-A74C-8EFE-962A4980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How are you feeling right now about UNICA &amp; the WG? 	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64E2D14-9B90-0943-9D99-1A9943229DC1}"/>
              </a:ext>
            </a:extLst>
          </p:cNvPr>
          <p:cNvSpPr txBox="1">
            <a:spLocks/>
          </p:cNvSpPr>
          <p:nvPr/>
        </p:nvSpPr>
        <p:spPr>
          <a:xfrm>
            <a:off x="855641" y="2664178"/>
            <a:ext cx="7992888" cy="632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rgbClr val="FF0000"/>
                </a:solidFill>
              </a:rPr>
              <a:t>Put down 3 images that describe how you feel now!</a:t>
            </a:r>
          </a:p>
          <a:p>
            <a:r>
              <a:rPr lang="en-GB" sz="2800" b="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9209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FAB2EA-7867-C64C-98DB-68C0B65E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Questions for the SC members and/or the UNICA office? </a:t>
            </a:r>
          </a:p>
        </p:txBody>
      </p:sp>
    </p:spTree>
    <p:extLst>
      <p:ext uri="{BB962C8B-B14F-4D97-AF65-F5344CB8AC3E}">
        <p14:creationId xmlns:p14="http://schemas.microsoft.com/office/powerpoint/2010/main" val="313637058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4FEC55-D2A8-2F4A-97A4-EF28FBEB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&amp; plans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7176622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5347-1F28-8743-A322-86BEB001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Who we are? WG’s Facts &amp;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81F36-C1C4-BF44-87F2-BB227629D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617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7127-0508-454E-932A-5A9E68B8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Aims &amp;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81C4F-7195-9542-98A1-AC71BCDCD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557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5197" y="6278828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rPr>
              <a:t>www.unica-network.eu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9F5C82-CF91-394C-8100-827A68892A7C}"/>
              </a:ext>
            </a:extLst>
          </p:cNvPr>
          <p:cNvSpPr txBox="1">
            <a:spLocks/>
          </p:cNvSpPr>
          <p:nvPr/>
        </p:nvSpPr>
        <p:spPr>
          <a:xfrm>
            <a:off x="498985" y="315428"/>
            <a:ext cx="7988300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otham Bold" panose="02000803030000020004" pitchFamily="2" charset="0"/>
                <a:ea typeface="+mj-ea"/>
                <a:cs typeface="+mj-cs"/>
              </a:defRPr>
            </a:lvl1pPr>
          </a:lstStyle>
          <a:p>
            <a:r>
              <a:rPr lang="en-GB" b="1" dirty="0"/>
              <a:t>Biggest successes &amp; challenges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129AC15-E6D0-914B-BF2D-5E524816B9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7727" y="1811548"/>
            <a:ext cx="10832432" cy="293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Please write a few bullet points in relation to biggest successes &amp; challenges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864461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787B-5241-124C-A7ED-E19E7AEE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EU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DE8AB-2793-974D-8313-9E9C40538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Are you active yourself?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How to use knowledge to target proposals? </a:t>
            </a:r>
          </a:p>
        </p:txBody>
      </p:sp>
    </p:spTree>
    <p:extLst>
      <p:ext uri="{BB962C8B-B14F-4D97-AF65-F5344CB8AC3E}">
        <p14:creationId xmlns:p14="http://schemas.microsoft.com/office/powerpoint/2010/main" val="41883661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5197" y="6278828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rPr>
              <a:t>www.unica-network.eu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ABB5500-A05A-504A-A695-14FF0A52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We are doing some things differently compared to previous years</a:t>
            </a:r>
            <a:endParaRPr lang="en-GB" sz="3600" b="1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A6D8B3E-51FE-364D-A183-25C9012891BB}"/>
              </a:ext>
            </a:extLst>
          </p:cNvPr>
          <p:cNvSpPr txBox="1">
            <a:spLocks/>
          </p:cNvSpPr>
          <p:nvPr/>
        </p:nvSpPr>
        <p:spPr>
          <a:xfrm>
            <a:off x="539552" y="1772816"/>
            <a:ext cx="7992888" cy="225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Gotham Book" panose="020006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FF0000"/>
                </a:solidFill>
              </a:rPr>
              <a:t>Bullet point what you are doing differently based on lessons learnt from previous years</a:t>
            </a:r>
          </a:p>
          <a:p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0178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8B07E5-4615-2747-B17C-1FA98899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6" y="204716"/>
            <a:ext cx="8283073" cy="115654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We need some support from &amp; for….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06749E3-9379-FE47-8875-0A44E9955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27" y="1905254"/>
            <a:ext cx="10833100" cy="3592513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Describe what support (if any) </a:t>
            </a:r>
            <a:r>
              <a:rPr lang="en-US" dirty="0">
                <a:solidFill>
                  <a:srgbClr val="FF0000"/>
                </a:solidFill>
              </a:rPr>
              <a:t>and which kind of support </a:t>
            </a:r>
          </a:p>
          <a:p>
            <a:r>
              <a:rPr lang="en-GB" dirty="0">
                <a:solidFill>
                  <a:srgbClr val="FF0000"/>
                </a:solidFill>
              </a:rPr>
              <a:t>do you need from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The Academic leadership &amp; the UNICA Contact person at your institution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The UNICA Secretariat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The UNICA Steering Committee &amp; </a:t>
            </a:r>
            <a:r>
              <a:rPr lang="en-GB">
                <a:solidFill>
                  <a:srgbClr val="FF0000"/>
                </a:solidFill>
              </a:rPr>
              <a:t>General Assembly </a:t>
            </a:r>
            <a:endParaRPr lang="en-GB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rgbClr val="FF0000"/>
                </a:solidFill>
              </a:rPr>
              <a:t>f you feel like all are doing exactly as much as they can to support you just say so in the slide (and change the title to reflect this!)</a:t>
            </a:r>
          </a:p>
        </p:txBody>
      </p:sp>
    </p:spTree>
    <p:extLst>
      <p:ext uri="{BB962C8B-B14F-4D97-AF65-F5344CB8AC3E}">
        <p14:creationId xmlns:p14="http://schemas.microsoft.com/office/powerpoint/2010/main" val="12363679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1919-D1AF-3B40-8754-E3A2A25A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Suggestions on the presentation of WGs on UNICA communication channels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1369-8E45-9D4D-8140-09240EE78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Please make some suggestions on how to improve the presentation of the Working Groups on UNICA website, leaflets, publications, social media, etc. </a:t>
            </a:r>
          </a:p>
        </p:txBody>
      </p:sp>
    </p:spTree>
    <p:extLst>
      <p:ext uri="{BB962C8B-B14F-4D97-AF65-F5344CB8AC3E}">
        <p14:creationId xmlns:p14="http://schemas.microsoft.com/office/powerpoint/2010/main" val="76194383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5197" y="6278828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rPr>
              <a:t>www.unica-network.eu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2C5A9C-75BD-7346-9042-0034793272DC}"/>
              </a:ext>
            </a:extLst>
          </p:cNvPr>
          <p:cNvSpPr txBox="1">
            <a:spLocks/>
          </p:cNvSpPr>
          <p:nvPr/>
        </p:nvSpPr>
        <p:spPr>
          <a:xfrm>
            <a:off x="265555" y="492237"/>
            <a:ext cx="8839283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b="1" dirty="0"/>
              <a:t>Some photos from the WGs activities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CBBC6D-BA3F-B84A-9A1F-F1716D14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1096"/>
            <a:ext cx="10515600" cy="202400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Please share some photos from the WP’s activities/events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941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otham">
      <a:majorFont>
        <a:latin typeface="Gotham Bold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3D2D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{52B54CF7-8F2F-7D43-8008-53CA2E6ABC0C}tf10001070</Template>
  <TotalTime>2560</TotalTime>
  <Words>339</Words>
  <Application>Microsoft Macintosh PowerPoint</Application>
  <PresentationFormat>Widescreen</PresentationFormat>
  <Paragraphs>42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Gotham Bold</vt:lpstr>
      <vt:lpstr>Times New Roman</vt:lpstr>
      <vt:lpstr>Calibri</vt:lpstr>
      <vt:lpstr>Arial</vt:lpstr>
      <vt:lpstr>Gotham Book</vt:lpstr>
      <vt:lpstr>Office Theme</vt:lpstr>
      <vt:lpstr>WORKING GROUP  </vt:lpstr>
      <vt:lpstr>Who we are? WG’s Facts &amp; Figures</vt:lpstr>
      <vt:lpstr>Aims &amp; Activities</vt:lpstr>
      <vt:lpstr>PowerPoint Presentation</vt:lpstr>
      <vt:lpstr>EU projects</vt:lpstr>
      <vt:lpstr>We are doing some things differently compared to previous years</vt:lpstr>
      <vt:lpstr>We need some support from &amp; for….</vt:lpstr>
      <vt:lpstr>Suggestions on the presentation of WGs on UNICA communication channels </vt:lpstr>
      <vt:lpstr>Please share some photos from the WP’s activities/events </vt:lpstr>
      <vt:lpstr>How are you feeling right now about UNICA &amp; the WG?  </vt:lpstr>
      <vt:lpstr>Questions for the SC members and/or the UNICA office? </vt:lpstr>
      <vt:lpstr>Objectives &amp; plans for the future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UNICA Network</dc:title>
  <dc:creator>UNICA-Comms</dc:creator>
  <cp:lastModifiedBy>Laura Brossico</cp:lastModifiedBy>
  <cp:revision>123</cp:revision>
  <cp:lastPrinted>2019-01-30T15:37:42Z</cp:lastPrinted>
  <dcterms:created xsi:type="dcterms:W3CDTF">2016-03-21T10:18:30Z</dcterms:created>
  <dcterms:modified xsi:type="dcterms:W3CDTF">2019-01-30T15:46:57Z</dcterms:modified>
</cp:coreProperties>
</file>