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332" r:id="rId9"/>
    <p:sldId id="333" r:id="rId10"/>
    <p:sldId id="281" r:id="rId11"/>
    <p:sldId id="282" r:id="rId12"/>
  </p:sldIdLst>
  <p:sldSz cx="18288000" cy="10287000"/>
  <p:notesSz cx="10287000" cy="18288000"/>
  <p:embeddedFontLst>
    <p:embeddedFont>
      <p:font typeface="Tahoma" panose="020B0604030504040204" pitchFamily="34" charset="0"/>
      <p:regular r:id="rId14"/>
      <p:bold r:id="rId15"/>
    </p:embeddedFont>
    <p:embeddedFont>
      <p:font typeface="Trebuchet MS" panose="020B0703020202090204" pitchFamily="34" charset="0"/>
      <p:regular r:id="rId16"/>
      <p:bold r:id="rId17"/>
      <p:italic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55" roundtripDataSignature="AMtx7mjyuPeK+hHAVMdPOmKN217san8xj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58"/>
  </p:normalViewPr>
  <p:slideViewPr>
    <p:cSldViewPr snapToGrid="0">
      <p:cViewPr varScale="1">
        <p:scale>
          <a:sx n="77" d="100"/>
          <a:sy n="77" d="100"/>
        </p:scale>
        <p:origin x="888" y="19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5.fntdata"/><Relationship Id="rId3" Type="http://schemas.openxmlformats.org/officeDocument/2006/relationships/slide" Target="slides/slide2.xml"/><Relationship Id="rId55" Type="http://customschemas.google.com/relationships/presentationmetadata" Target="meta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4.fntdata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Relationship Id="rId56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4457700" cy="9172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5826621" y="0"/>
            <a:ext cx="4457700" cy="9172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-341313" y="2286000"/>
            <a:ext cx="10971213" cy="61722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1028700" y="8802512"/>
            <a:ext cx="8229600" cy="71994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17370780"/>
            <a:ext cx="4457700" cy="917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5826621" y="17370780"/>
            <a:ext cx="4457700" cy="917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-341313" y="2286000"/>
            <a:ext cx="10971213" cy="61722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0" name="Google Shape;120;p1:notes"/>
          <p:cNvSpPr txBox="1">
            <a:spLocks noGrp="1"/>
          </p:cNvSpPr>
          <p:nvPr>
            <p:ph type="body" idx="1"/>
          </p:nvPr>
        </p:nvSpPr>
        <p:spPr>
          <a:xfrm>
            <a:off x="1028700" y="8802512"/>
            <a:ext cx="8229600" cy="71994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21;p1:notes"/>
          <p:cNvSpPr txBox="1">
            <a:spLocks noGrp="1"/>
          </p:cNvSpPr>
          <p:nvPr>
            <p:ph type="sldNum" idx="12"/>
          </p:nvPr>
        </p:nvSpPr>
        <p:spPr>
          <a:xfrm>
            <a:off x="5826621" y="17370780"/>
            <a:ext cx="4457700" cy="917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2" name="Google Shape;732;p29:notes"/>
          <p:cNvSpPr txBox="1">
            <a:spLocks noGrp="1"/>
          </p:cNvSpPr>
          <p:nvPr>
            <p:ph type="body" idx="1"/>
          </p:nvPr>
        </p:nvSpPr>
        <p:spPr>
          <a:xfrm>
            <a:off x="1028700" y="8802512"/>
            <a:ext cx="8229600" cy="719948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3" name="Google Shape;733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-341313" y="2286000"/>
            <a:ext cx="10971213" cy="61722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:notes"/>
          <p:cNvSpPr txBox="1">
            <a:spLocks noGrp="1"/>
          </p:cNvSpPr>
          <p:nvPr>
            <p:ph type="body" idx="1"/>
          </p:nvPr>
        </p:nvSpPr>
        <p:spPr>
          <a:xfrm>
            <a:off x="1028700" y="8802512"/>
            <a:ext cx="8229600" cy="719948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3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-341313" y="2286000"/>
            <a:ext cx="10971213" cy="61722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3:notes"/>
          <p:cNvSpPr txBox="1">
            <a:spLocks noGrp="1"/>
          </p:cNvSpPr>
          <p:nvPr>
            <p:ph type="body" idx="1"/>
          </p:nvPr>
        </p:nvSpPr>
        <p:spPr>
          <a:xfrm>
            <a:off x="1028700" y="8802512"/>
            <a:ext cx="8229600" cy="719948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6" name="Google Shape;14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-341313" y="2286000"/>
            <a:ext cx="10971213" cy="61722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4:notes"/>
          <p:cNvSpPr txBox="1">
            <a:spLocks noGrp="1"/>
          </p:cNvSpPr>
          <p:nvPr>
            <p:ph type="body" idx="1"/>
          </p:nvPr>
        </p:nvSpPr>
        <p:spPr>
          <a:xfrm>
            <a:off x="1028700" y="8802512"/>
            <a:ext cx="8229600" cy="719948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3" name="Google Shape;16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-341313" y="2286000"/>
            <a:ext cx="10971213" cy="61722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5:notes"/>
          <p:cNvSpPr txBox="1">
            <a:spLocks noGrp="1"/>
          </p:cNvSpPr>
          <p:nvPr>
            <p:ph type="body" idx="1"/>
          </p:nvPr>
        </p:nvSpPr>
        <p:spPr>
          <a:xfrm>
            <a:off x="1028700" y="8802512"/>
            <a:ext cx="8229600" cy="719948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7" name="Google Shape;18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-341313" y="2286000"/>
            <a:ext cx="10971213" cy="61722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6:notes"/>
          <p:cNvSpPr txBox="1">
            <a:spLocks noGrp="1"/>
          </p:cNvSpPr>
          <p:nvPr>
            <p:ph type="body" idx="1"/>
          </p:nvPr>
        </p:nvSpPr>
        <p:spPr>
          <a:xfrm>
            <a:off x="1028700" y="8802512"/>
            <a:ext cx="8229600" cy="719948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5" name="Google Shape;215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-341313" y="2286000"/>
            <a:ext cx="10971213" cy="61722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7:notes"/>
          <p:cNvSpPr txBox="1">
            <a:spLocks noGrp="1"/>
          </p:cNvSpPr>
          <p:nvPr>
            <p:ph type="body" idx="1"/>
          </p:nvPr>
        </p:nvSpPr>
        <p:spPr>
          <a:xfrm>
            <a:off x="1028700" y="8802512"/>
            <a:ext cx="8229600" cy="719948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0" name="Google Shape;240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-341313" y="2286000"/>
            <a:ext cx="10971213" cy="61722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239149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1" name="Google Shape;711;p28:notes"/>
          <p:cNvSpPr txBox="1">
            <a:spLocks noGrp="1"/>
          </p:cNvSpPr>
          <p:nvPr>
            <p:ph type="body" idx="1"/>
          </p:nvPr>
        </p:nvSpPr>
        <p:spPr>
          <a:xfrm>
            <a:off x="1028700" y="8802512"/>
            <a:ext cx="8229600" cy="719948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2" name="Google Shape;712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-341313" y="2286000"/>
            <a:ext cx="10971213" cy="61722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1"/>
          <p:cNvSpPr txBox="1">
            <a:spLocks noGrp="1"/>
          </p:cNvSpPr>
          <p:nvPr>
            <p:ph type="ctrTitle"/>
          </p:nvPr>
        </p:nvSpPr>
        <p:spPr>
          <a:xfrm>
            <a:off x="1371600" y="3188970"/>
            <a:ext cx="15544800" cy="21602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1"/>
          <p:cNvSpPr txBox="1">
            <a:spLocks noGrp="1"/>
          </p:cNvSpPr>
          <p:nvPr>
            <p:ph type="subTitle" idx="1"/>
          </p:nvPr>
        </p:nvSpPr>
        <p:spPr>
          <a:xfrm>
            <a:off x="2743200" y="5760720"/>
            <a:ext cx="12801600" cy="2571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31"/>
          <p:cNvSpPr txBox="1">
            <a:spLocks noGrp="1"/>
          </p:cNvSpPr>
          <p:nvPr>
            <p:ph type="ftr" idx="11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1"/>
          <p:cNvSpPr txBox="1">
            <a:spLocks noGrp="1"/>
          </p:cNvSpPr>
          <p:nvPr>
            <p:ph type="dt" idx="10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1"/>
          <p:cNvSpPr txBox="1">
            <a:spLocks noGrp="1"/>
          </p:cNvSpPr>
          <p:nvPr>
            <p:ph type="sldNum" idx="12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800" b="0" i="0" u="none" strike="noStrike" cap="none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2"/>
          <p:cNvSpPr txBox="1">
            <a:spLocks noGrp="1"/>
          </p:cNvSpPr>
          <p:nvPr>
            <p:ph type="title"/>
          </p:nvPr>
        </p:nvSpPr>
        <p:spPr>
          <a:xfrm>
            <a:off x="1495202" y="2071734"/>
            <a:ext cx="15297594" cy="215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6000" b="0" i="0">
                <a:solidFill>
                  <a:srgbClr val="A63C40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2"/>
          <p:cNvSpPr txBox="1">
            <a:spLocks noGrp="1"/>
          </p:cNvSpPr>
          <p:nvPr>
            <p:ph type="body" idx="1"/>
          </p:nvPr>
        </p:nvSpPr>
        <p:spPr>
          <a:xfrm>
            <a:off x="284578" y="3295920"/>
            <a:ext cx="8776335" cy="551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32"/>
          <p:cNvSpPr txBox="1">
            <a:spLocks noGrp="1"/>
          </p:cNvSpPr>
          <p:nvPr>
            <p:ph type="ftr" idx="11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2"/>
          <p:cNvSpPr txBox="1">
            <a:spLocks noGrp="1"/>
          </p:cNvSpPr>
          <p:nvPr>
            <p:ph type="dt" idx="10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2"/>
          <p:cNvSpPr txBox="1">
            <a:spLocks noGrp="1"/>
          </p:cNvSpPr>
          <p:nvPr>
            <p:ph type="sldNum" idx="12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33"/>
          <p:cNvSpPr txBox="1">
            <a:spLocks noGrp="1"/>
          </p:cNvSpPr>
          <p:nvPr>
            <p:ph type="title"/>
          </p:nvPr>
        </p:nvSpPr>
        <p:spPr>
          <a:xfrm>
            <a:off x="1495202" y="2071734"/>
            <a:ext cx="15297594" cy="215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6000" b="0" i="0">
                <a:solidFill>
                  <a:srgbClr val="A63C40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33"/>
          <p:cNvSpPr txBox="1">
            <a:spLocks noGrp="1"/>
          </p:cNvSpPr>
          <p:nvPr>
            <p:ph type="body" idx="1"/>
          </p:nvPr>
        </p:nvSpPr>
        <p:spPr>
          <a:xfrm>
            <a:off x="914400" y="2366010"/>
            <a:ext cx="7955280" cy="67894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33"/>
          <p:cNvSpPr txBox="1">
            <a:spLocks noGrp="1"/>
          </p:cNvSpPr>
          <p:nvPr>
            <p:ph type="body" idx="2"/>
          </p:nvPr>
        </p:nvSpPr>
        <p:spPr>
          <a:xfrm>
            <a:off x="9418320" y="2366010"/>
            <a:ext cx="7955280" cy="67894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33"/>
          <p:cNvSpPr txBox="1">
            <a:spLocks noGrp="1"/>
          </p:cNvSpPr>
          <p:nvPr>
            <p:ph type="ftr" idx="11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33"/>
          <p:cNvSpPr txBox="1">
            <a:spLocks noGrp="1"/>
          </p:cNvSpPr>
          <p:nvPr>
            <p:ph type="dt" idx="10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33"/>
          <p:cNvSpPr txBox="1">
            <a:spLocks noGrp="1"/>
          </p:cNvSpPr>
          <p:nvPr>
            <p:ph type="sldNum" idx="12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36"/>
          <p:cNvSpPr txBox="1">
            <a:spLocks noGrp="1"/>
          </p:cNvSpPr>
          <p:nvPr>
            <p:ph type="ftr" idx="11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36"/>
          <p:cNvSpPr txBox="1">
            <a:spLocks noGrp="1"/>
          </p:cNvSpPr>
          <p:nvPr>
            <p:ph type="dt" idx="10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36"/>
          <p:cNvSpPr txBox="1">
            <a:spLocks noGrp="1"/>
          </p:cNvSpPr>
          <p:nvPr>
            <p:ph type="sldNum" idx="12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37"/>
          <p:cNvSpPr txBox="1">
            <a:spLocks noGrp="1"/>
          </p:cNvSpPr>
          <p:nvPr>
            <p:ph type="title"/>
          </p:nvPr>
        </p:nvSpPr>
        <p:spPr>
          <a:xfrm>
            <a:off x="1495202" y="2071734"/>
            <a:ext cx="15297594" cy="215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6000" b="0" i="0">
                <a:solidFill>
                  <a:srgbClr val="A63C40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37"/>
          <p:cNvSpPr txBox="1">
            <a:spLocks noGrp="1"/>
          </p:cNvSpPr>
          <p:nvPr>
            <p:ph type="ftr" idx="11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37"/>
          <p:cNvSpPr txBox="1">
            <a:spLocks noGrp="1"/>
          </p:cNvSpPr>
          <p:nvPr>
            <p:ph type="dt" idx="10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37"/>
          <p:cNvSpPr txBox="1">
            <a:spLocks noGrp="1"/>
          </p:cNvSpPr>
          <p:nvPr>
            <p:ph type="sldNum" idx="12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0"/>
          <p:cNvSpPr txBox="1">
            <a:spLocks noGrp="1"/>
          </p:cNvSpPr>
          <p:nvPr>
            <p:ph type="title"/>
          </p:nvPr>
        </p:nvSpPr>
        <p:spPr>
          <a:xfrm>
            <a:off x="1495202" y="2071734"/>
            <a:ext cx="15297594" cy="215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6000" b="0" i="0" u="none" strike="noStrike" cap="none">
                <a:solidFill>
                  <a:srgbClr val="A63C40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30"/>
          <p:cNvSpPr txBox="1">
            <a:spLocks noGrp="1"/>
          </p:cNvSpPr>
          <p:nvPr>
            <p:ph type="body" idx="1"/>
          </p:nvPr>
        </p:nvSpPr>
        <p:spPr>
          <a:xfrm>
            <a:off x="284578" y="3295920"/>
            <a:ext cx="8776335" cy="551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30"/>
          <p:cNvSpPr txBox="1">
            <a:spLocks noGrp="1"/>
          </p:cNvSpPr>
          <p:nvPr>
            <p:ph type="ftr" idx="11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30"/>
          <p:cNvSpPr txBox="1">
            <a:spLocks noGrp="1"/>
          </p:cNvSpPr>
          <p:nvPr>
            <p:ph type="dt" idx="10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30"/>
          <p:cNvSpPr txBox="1">
            <a:spLocks noGrp="1"/>
          </p:cNvSpPr>
          <p:nvPr>
            <p:ph type="sldNum" idx="12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://www.magna-charta.org/magna-charta-universitatum/sign-the-magna-charta" TargetMode="External"/><Relationship Id="rId3" Type="http://schemas.openxmlformats.org/officeDocument/2006/relationships/image" Target="../media/image6.png"/><Relationship Id="rId7" Type="http://schemas.openxmlformats.org/officeDocument/2006/relationships/hyperlink" Target="http://www.magna-charta.org/magna-charta-universitatum/mcu-2020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magna-charta.org/resources/files/the-magna-charta/english" TargetMode="External"/><Relationship Id="rId5" Type="http://schemas.openxmlformats.org/officeDocument/2006/relationships/hyperlink" Target="http://www.magna-charta.org/activities-and-projects/living-values-project/living-values-tool-box" TargetMode="External"/><Relationship Id="rId4" Type="http://schemas.openxmlformats.org/officeDocument/2006/relationships/image" Target="../media/image1.jp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image" Target="../media/image3.jpg"/><Relationship Id="rId7" Type="http://schemas.openxmlformats.org/officeDocument/2006/relationships/hyperlink" Target="https://www.youtube.com/channel/UCmBoJeFdDPNiNRsWUw7HLAA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de.linkedin.com/company/magna-charta-observatory" TargetMode="External"/><Relationship Id="rId5" Type="http://schemas.openxmlformats.org/officeDocument/2006/relationships/hyperlink" Target="https://www.facebook.com/magnachartauniversitatum" TargetMode="External"/><Relationship Id="rId4" Type="http://schemas.openxmlformats.org/officeDocument/2006/relationships/hyperlink" Target="mailto:magnacharta@unibo.it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g"/><Relationship Id="rId5" Type="http://schemas.openxmlformats.org/officeDocument/2006/relationships/image" Target="../media/image1.jp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jp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.jp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g"/><Relationship Id="rId5" Type="http://schemas.openxmlformats.org/officeDocument/2006/relationships/image" Target="../media/image10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g"/><Relationship Id="rId5" Type="http://schemas.openxmlformats.org/officeDocument/2006/relationships/image" Target="../media/image1.jp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"/>
          <p:cNvSpPr txBox="1"/>
          <p:nvPr/>
        </p:nvSpPr>
        <p:spPr>
          <a:xfrm>
            <a:off x="7851883" y="8596110"/>
            <a:ext cx="3666600" cy="44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i="0" u="none" strike="noStrike" cap="none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May 2026</a:t>
            </a:r>
            <a:endParaRPr sz="2800" i="0" u="none" strike="noStrike" cap="none" dirty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24" name="Google Shape;124;p1"/>
          <p:cNvSpPr txBox="1">
            <a:spLocks noGrp="1"/>
          </p:cNvSpPr>
          <p:nvPr>
            <p:ph type="ctrTitle"/>
          </p:nvPr>
        </p:nvSpPr>
        <p:spPr>
          <a:xfrm>
            <a:off x="1371600" y="1937640"/>
            <a:ext cx="15544800" cy="15388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000" b="1" dirty="0">
                <a:solidFill>
                  <a:srgbClr val="B2100D"/>
                </a:solidFill>
                <a:latin typeface="Tahoma"/>
                <a:ea typeface="Tahoma"/>
                <a:cs typeface="Tahoma"/>
                <a:sym typeface="Tahoma"/>
              </a:rPr>
              <a:t>Supra-national frameworks of reference for Academic Freedom:</a:t>
            </a:r>
            <a:endParaRPr sz="5000" dirty="0">
              <a:solidFill>
                <a:srgbClr val="B2100D"/>
              </a:solidFill>
            </a:endParaRPr>
          </a:p>
        </p:txBody>
      </p:sp>
      <p:sp>
        <p:nvSpPr>
          <p:cNvPr id="125" name="Google Shape;125;p1"/>
          <p:cNvSpPr txBox="1"/>
          <p:nvPr/>
        </p:nvSpPr>
        <p:spPr>
          <a:xfrm>
            <a:off x="2908500" y="5755937"/>
            <a:ext cx="12801600" cy="16619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David J. Lock, 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Secretary General </a:t>
            </a:r>
            <a:endParaRPr lang="en-US" sz="2800" dirty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Magna Charta Observatory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6" name="Google Shape;126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562364" y="9000000"/>
            <a:ext cx="2400299" cy="1171574"/>
          </a:xfrm>
          <a:prstGeom prst="rect">
            <a:avLst/>
          </a:prstGeom>
          <a:noFill/>
          <a:ln>
            <a:noFill/>
          </a:ln>
        </p:spPr>
      </p:pic>
      <p:pic>
        <p:nvPicPr>
          <p:cNvPr id="127" name="Google Shape;127;p1"/>
          <p:cNvPicPr preferRelativeResize="0"/>
          <p:nvPr/>
        </p:nvPicPr>
        <p:blipFill rotWithShape="1">
          <a:blip r:embed="rId4">
            <a:alphaModFix/>
          </a:blip>
          <a:srcRect t="14278" b="29750"/>
          <a:stretch/>
        </p:blipFill>
        <p:spPr>
          <a:xfrm>
            <a:off x="306000" y="9031808"/>
            <a:ext cx="1896600" cy="1061589"/>
          </a:xfrm>
          <a:prstGeom prst="rect">
            <a:avLst/>
          </a:prstGeom>
          <a:noFill/>
          <a:ln>
            <a:noFill/>
          </a:ln>
        </p:spPr>
      </p:pic>
      <p:sp>
        <p:nvSpPr>
          <p:cNvPr id="128" name="Google Shape;128;p1"/>
          <p:cNvSpPr txBox="1"/>
          <p:nvPr/>
        </p:nvSpPr>
        <p:spPr>
          <a:xfrm>
            <a:off x="2908500" y="4030480"/>
            <a:ext cx="13381500" cy="11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270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3600" i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The Magna Charta Universitatum.</a:t>
            </a:r>
            <a:endParaRPr sz="3400" dirty="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7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4" name="Google Shape;714;p28"/>
          <p:cNvSpPr/>
          <p:nvPr/>
        </p:nvSpPr>
        <p:spPr>
          <a:xfrm>
            <a:off x="1705327" y="4530793"/>
            <a:ext cx="1751964" cy="2895600"/>
          </a:xfrm>
          <a:custGeom>
            <a:avLst/>
            <a:gdLst/>
            <a:ahLst/>
            <a:cxnLst/>
            <a:rect l="l" t="t" r="r" b="b"/>
            <a:pathLst>
              <a:path w="1751964" h="2895600" extrusionOk="0">
                <a:moveTo>
                  <a:pt x="875877" y="2895599"/>
                </a:moveTo>
                <a:lnTo>
                  <a:pt x="827927" y="2894295"/>
                </a:lnTo>
                <a:lnTo>
                  <a:pt x="780640" y="2890429"/>
                </a:lnTo>
                <a:lnTo>
                  <a:pt x="734083" y="2884067"/>
                </a:lnTo>
                <a:lnTo>
                  <a:pt x="688324" y="2875278"/>
                </a:lnTo>
                <a:lnTo>
                  <a:pt x="643431" y="2864130"/>
                </a:lnTo>
                <a:lnTo>
                  <a:pt x="599471" y="2850690"/>
                </a:lnTo>
                <a:lnTo>
                  <a:pt x="556511" y="2835026"/>
                </a:lnTo>
                <a:lnTo>
                  <a:pt x="514620" y="2817206"/>
                </a:lnTo>
                <a:lnTo>
                  <a:pt x="473865" y="2797297"/>
                </a:lnTo>
                <a:lnTo>
                  <a:pt x="434313" y="2775368"/>
                </a:lnTo>
                <a:lnTo>
                  <a:pt x="396031" y="2751486"/>
                </a:lnTo>
                <a:lnTo>
                  <a:pt x="359089" y="2725720"/>
                </a:lnTo>
                <a:lnTo>
                  <a:pt x="323552" y="2698136"/>
                </a:lnTo>
                <a:lnTo>
                  <a:pt x="289489" y="2668802"/>
                </a:lnTo>
                <a:lnTo>
                  <a:pt x="256966" y="2637787"/>
                </a:lnTo>
                <a:lnTo>
                  <a:pt x="226053" y="2605158"/>
                </a:lnTo>
                <a:lnTo>
                  <a:pt x="196816" y="2570982"/>
                </a:lnTo>
                <a:lnTo>
                  <a:pt x="169322" y="2535329"/>
                </a:lnTo>
                <a:lnTo>
                  <a:pt x="143640" y="2498264"/>
                </a:lnTo>
                <a:lnTo>
                  <a:pt x="119836" y="2459857"/>
                </a:lnTo>
                <a:lnTo>
                  <a:pt x="97979" y="2420175"/>
                </a:lnTo>
                <a:lnTo>
                  <a:pt x="78136" y="2379285"/>
                </a:lnTo>
                <a:lnTo>
                  <a:pt x="60375" y="2337256"/>
                </a:lnTo>
                <a:lnTo>
                  <a:pt x="44762" y="2294155"/>
                </a:lnTo>
                <a:lnTo>
                  <a:pt x="31366" y="2250051"/>
                </a:lnTo>
                <a:lnTo>
                  <a:pt x="20254" y="2205010"/>
                </a:lnTo>
                <a:lnTo>
                  <a:pt x="11494" y="2159100"/>
                </a:lnTo>
                <a:lnTo>
                  <a:pt x="5153" y="2112390"/>
                </a:lnTo>
                <a:lnTo>
                  <a:pt x="1306" y="2065028"/>
                </a:lnTo>
                <a:lnTo>
                  <a:pt x="0" y="2016840"/>
                </a:lnTo>
                <a:lnTo>
                  <a:pt x="0" y="878759"/>
                </a:lnTo>
                <a:lnTo>
                  <a:pt x="1299" y="830651"/>
                </a:lnTo>
                <a:lnTo>
                  <a:pt x="5153" y="783208"/>
                </a:lnTo>
                <a:lnTo>
                  <a:pt x="11494" y="736498"/>
                </a:lnTo>
                <a:lnTo>
                  <a:pt x="20254" y="690589"/>
                </a:lnTo>
                <a:lnTo>
                  <a:pt x="31366" y="645548"/>
                </a:lnTo>
                <a:lnTo>
                  <a:pt x="44762" y="601443"/>
                </a:lnTo>
                <a:lnTo>
                  <a:pt x="60375" y="558343"/>
                </a:lnTo>
                <a:lnTo>
                  <a:pt x="78136" y="516314"/>
                </a:lnTo>
                <a:lnTo>
                  <a:pt x="97979" y="475424"/>
                </a:lnTo>
                <a:lnTo>
                  <a:pt x="119836" y="435742"/>
                </a:lnTo>
                <a:lnTo>
                  <a:pt x="143640" y="397335"/>
                </a:lnTo>
                <a:lnTo>
                  <a:pt x="169322" y="360270"/>
                </a:lnTo>
                <a:lnTo>
                  <a:pt x="196816" y="324617"/>
                </a:lnTo>
                <a:lnTo>
                  <a:pt x="226053" y="290441"/>
                </a:lnTo>
                <a:lnTo>
                  <a:pt x="256966" y="257812"/>
                </a:lnTo>
                <a:lnTo>
                  <a:pt x="289489" y="226797"/>
                </a:lnTo>
                <a:lnTo>
                  <a:pt x="323552" y="197463"/>
                </a:lnTo>
                <a:lnTo>
                  <a:pt x="359089" y="169879"/>
                </a:lnTo>
                <a:lnTo>
                  <a:pt x="396031" y="144112"/>
                </a:lnTo>
                <a:lnTo>
                  <a:pt x="434313" y="120231"/>
                </a:lnTo>
                <a:lnTo>
                  <a:pt x="473865" y="98302"/>
                </a:lnTo>
                <a:lnTo>
                  <a:pt x="514620" y="78393"/>
                </a:lnTo>
                <a:lnTo>
                  <a:pt x="556511" y="60573"/>
                </a:lnTo>
                <a:lnTo>
                  <a:pt x="599471" y="44909"/>
                </a:lnTo>
                <a:lnTo>
                  <a:pt x="643431" y="31469"/>
                </a:lnTo>
                <a:lnTo>
                  <a:pt x="688324" y="20321"/>
                </a:lnTo>
                <a:lnTo>
                  <a:pt x="734083" y="11532"/>
                </a:lnTo>
                <a:lnTo>
                  <a:pt x="780640" y="5170"/>
                </a:lnTo>
                <a:lnTo>
                  <a:pt x="827927" y="1303"/>
                </a:lnTo>
                <a:lnTo>
                  <a:pt x="875877" y="0"/>
                </a:lnTo>
                <a:lnTo>
                  <a:pt x="923827" y="1303"/>
                </a:lnTo>
                <a:lnTo>
                  <a:pt x="971114" y="5170"/>
                </a:lnTo>
                <a:lnTo>
                  <a:pt x="1017671" y="11532"/>
                </a:lnTo>
                <a:lnTo>
                  <a:pt x="1024911" y="12922"/>
                </a:lnTo>
                <a:lnTo>
                  <a:pt x="875877" y="12922"/>
                </a:lnTo>
                <a:lnTo>
                  <a:pt x="828611" y="14207"/>
                </a:lnTo>
                <a:lnTo>
                  <a:pt x="782000" y="18014"/>
                </a:lnTo>
                <a:lnTo>
                  <a:pt x="736113" y="24279"/>
                </a:lnTo>
                <a:lnTo>
                  <a:pt x="691014" y="32934"/>
                </a:lnTo>
                <a:lnTo>
                  <a:pt x="646770" y="43914"/>
                </a:lnTo>
                <a:lnTo>
                  <a:pt x="603448" y="57150"/>
                </a:lnTo>
                <a:lnTo>
                  <a:pt x="561114" y="72577"/>
                </a:lnTo>
                <a:lnTo>
                  <a:pt x="519835" y="90128"/>
                </a:lnTo>
                <a:lnTo>
                  <a:pt x="479676" y="109736"/>
                </a:lnTo>
                <a:lnTo>
                  <a:pt x="440705" y="131335"/>
                </a:lnTo>
                <a:lnTo>
                  <a:pt x="402988" y="154858"/>
                </a:lnTo>
                <a:lnTo>
                  <a:pt x="366590" y="180238"/>
                </a:lnTo>
                <a:lnTo>
                  <a:pt x="331579" y="207410"/>
                </a:lnTo>
                <a:lnTo>
                  <a:pt x="298021" y="236305"/>
                </a:lnTo>
                <a:lnTo>
                  <a:pt x="265983" y="266858"/>
                </a:lnTo>
                <a:lnTo>
                  <a:pt x="235530" y="299002"/>
                </a:lnTo>
                <a:lnTo>
                  <a:pt x="206729" y="332671"/>
                </a:lnTo>
                <a:lnTo>
                  <a:pt x="179647" y="367797"/>
                </a:lnTo>
                <a:lnTo>
                  <a:pt x="154350" y="404314"/>
                </a:lnTo>
                <a:lnTo>
                  <a:pt x="130904" y="442155"/>
                </a:lnTo>
                <a:lnTo>
                  <a:pt x="109376" y="481255"/>
                </a:lnTo>
                <a:lnTo>
                  <a:pt x="89832" y="521546"/>
                </a:lnTo>
                <a:lnTo>
                  <a:pt x="72339" y="562961"/>
                </a:lnTo>
                <a:lnTo>
                  <a:pt x="56962" y="605434"/>
                </a:lnTo>
                <a:lnTo>
                  <a:pt x="43770" y="648899"/>
                </a:lnTo>
                <a:lnTo>
                  <a:pt x="32826" y="693288"/>
                </a:lnTo>
                <a:lnTo>
                  <a:pt x="24199" y="738535"/>
                </a:lnTo>
                <a:lnTo>
                  <a:pt x="17955" y="784574"/>
                </a:lnTo>
                <a:lnTo>
                  <a:pt x="14160" y="831338"/>
                </a:lnTo>
                <a:lnTo>
                  <a:pt x="12880" y="878759"/>
                </a:lnTo>
                <a:lnTo>
                  <a:pt x="12880" y="2016840"/>
                </a:lnTo>
                <a:lnTo>
                  <a:pt x="14160" y="2064261"/>
                </a:lnTo>
                <a:lnTo>
                  <a:pt x="17955" y="2111025"/>
                </a:lnTo>
                <a:lnTo>
                  <a:pt x="24199" y="2157064"/>
                </a:lnTo>
                <a:lnTo>
                  <a:pt x="32826" y="2202311"/>
                </a:lnTo>
                <a:lnTo>
                  <a:pt x="43770" y="2246700"/>
                </a:lnTo>
                <a:lnTo>
                  <a:pt x="56962" y="2290165"/>
                </a:lnTo>
                <a:lnTo>
                  <a:pt x="72339" y="2332638"/>
                </a:lnTo>
                <a:lnTo>
                  <a:pt x="89832" y="2374053"/>
                </a:lnTo>
                <a:lnTo>
                  <a:pt x="109376" y="2414344"/>
                </a:lnTo>
                <a:lnTo>
                  <a:pt x="130904" y="2453443"/>
                </a:lnTo>
                <a:lnTo>
                  <a:pt x="154350" y="2491285"/>
                </a:lnTo>
                <a:lnTo>
                  <a:pt x="179647" y="2527802"/>
                </a:lnTo>
                <a:lnTo>
                  <a:pt x="206729" y="2562928"/>
                </a:lnTo>
                <a:lnTo>
                  <a:pt x="235530" y="2596597"/>
                </a:lnTo>
                <a:lnTo>
                  <a:pt x="265983" y="2628741"/>
                </a:lnTo>
                <a:lnTo>
                  <a:pt x="298021" y="2659294"/>
                </a:lnTo>
                <a:lnTo>
                  <a:pt x="331579" y="2688189"/>
                </a:lnTo>
                <a:lnTo>
                  <a:pt x="366590" y="2715361"/>
                </a:lnTo>
                <a:lnTo>
                  <a:pt x="402988" y="2740741"/>
                </a:lnTo>
                <a:lnTo>
                  <a:pt x="440705" y="2764264"/>
                </a:lnTo>
                <a:lnTo>
                  <a:pt x="479676" y="2785863"/>
                </a:lnTo>
                <a:lnTo>
                  <a:pt x="519835" y="2805471"/>
                </a:lnTo>
                <a:lnTo>
                  <a:pt x="561114" y="2823022"/>
                </a:lnTo>
                <a:lnTo>
                  <a:pt x="603448" y="2838449"/>
                </a:lnTo>
                <a:lnTo>
                  <a:pt x="646770" y="2851685"/>
                </a:lnTo>
                <a:lnTo>
                  <a:pt x="691014" y="2862664"/>
                </a:lnTo>
                <a:lnTo>
                  <a:pt x="736113" y="2871320"/>
                </a:lnTo>
                <a:lnTo>
                  <a:pt x="782000" y="2877585"/>
                </a:lnTo>
                <a:lnTo>
                  <a:pt x="828611" y="2881392"/>
                </a:lnTo>
                <a:lnTo>
                  <a:pt x="875877" y="2882676"/>
                </a:lnTo>
                <a:lnTo>
                  <a:pt x="1025046" y="2882676"/>
                </a:lnTo>
                <a:lnTo>
                  <a:pt x="1017671" y="2884090"/>
                </a:lnTo>
                <a:lnTo>
                  <a:pt x="971114" y="2890439"/>
                </a:lnTo>
                <a:lnTo>
                  <a:pt x="923827" y="2894298"/>
                </a:lnTo>
                <a:lnTo>
                  <a:pt x="875877" y="2895599"/>
                </a:lnTo>
                <a:close/>
              </a:path>
              <a:path w="1751964" h="2895600" extrusionOk="0">
                <a:moveTo>
                  <a:pt x="1025046" y="2882676"/>
                </a:moveTo>
                <a:lnTo>
                  <a:pt x="875877" y="2882676"/>
                </a:lnTo>
                <a:lnTo>
                  <a:pt x="923143" y="2881392"/>
                </a:lnTo>
                <a:lnTo>
                  <a:pt x="969753" y="2877585"/>
                </a:lnTo>
                <a:lnTo>
                  <a:pt x="1015641" y="2871320"/>
                </a:lnTo>
                <a:lnTo>
                  <a:pt x="1060740" y="2862664"/>
                </a:lnTo>
                <a:lnTo>
                  <a:pt x="1104984" y="2851685"/>
                </a:lnTo>
                <a:lnTo>
                  <a:pt x="1148306" y="2838449"/>
                </a:lnTo>
                <a:lnTo>
                  <a:pt x="1190640" y="2823022"/>
                </a:lnTo>
                <a:lnTo>
                  <a:pt x="1231919" y="2805471"/>
                </a:lnTo>
                <a:lnTo>
                  <a:pt x="1272078" y="2785863"/>
                </a:lnTo>
                <a:lnTo>
                  <a:pt x="1311049" y="2764264"/>
                </a:lnTo>
                <a:lnTo>
                  <a:pt x="1348766" y="2740741"/>
                </a:lnTo>
                <a:lnTo>
                  <a:pt x="1385164" y="2715361"/>
                </a:lnTo>
                <a:lnTo>
                  <a:pt x="1420175" y="2688189"/>
                </a:lnTo>
                <a:lnTo>
                  <a:pt x="1453732" y="2659294"/>
                </a:lnTo>
                <a:lnTo>
                  <a:pt x="1485771" y="2628741"/>
                </a:lnTo>
                <a:lnTo>
                  <a:pt x="1516224" y="2596597"/>
                </a:lnTo>
                <a:lnTo>
                  <a:pt x="1545025" y="2562928"/>
                </a:lnTo>
                <a:lnTo>
                  <a:pt x="1572107" y="2527802"/>
                </a:lnTo>
                <a:lnTo>
                  <a:pt x="1597404" y="2491285"/>
                </a:lnTo>
                <a:lnTo>
                  <a:pt x="1620850" y="2453443"/>
                </a:lnTo>
                <a:lnTo>
                  <a:pt x="1642378" y="2414344"/>
                </a:lnTo>
                <a:lnTo>
                  <a:pt x="1661922" y="2374053"/>
                </a:lnTo>
                <a:lnTo>
                  <a:pt x="1679415" y="2332638"/>
                </a:lnTo>
                <a:lnTo>
                  <a:pt x="1694792" y="2290165"/>
                </a:lnTo>
                <a:lnTo>
                  <a:pt x="1707984" y="2246700"/>
                </a:lnTo>
                <a:lnTo>
                  <a:pt x="1718928" y="2202311"/>
                </a:lnTo>
                <a:lnTo>
                  <a:pt x="1727555" y="2157064"/>
                </a:lnTo>
                <a:lnTo>
                  <a:pt x="1733799" y="2111025"/>
                </a:lnTo>
                <a:lnTo>
                  <a:pt x="1737594" y="2064261"/>
                </a:lnTo>
                <a:lnTo>
                  <a:pt x="1738874" y="2016840"/>
                </a:lnTo>
                <a:lnTo>
                  <a:pt x="1738874" y="878759"/>
                </a:lnTo>
                <a:lnTo>
                  <a:pt x="1737594" y="831338"/>
                </a:lnTo>
                <a:lnTo>
                  <a:pt x="1733799" y="784574"/>
                </a:lnTo>
                <a:lnTo>
                  <a:pt x="1727555" y="738535"/>
                </a:lnTo>
                <a:lnTo>
                  <a:pt x="1718928" y="693288"/>
                </a:lnTo>
                <a:lnTo>
                  <a:pt x="1707984" y="648899"/>
                </a:lnTo>
                <a:lnTo>
                  <a:pt x="1694792" y="605434"/>
                </a:lnTo>
                <a:lnTo>
                  <a:pt x="1679415" y="562961"/>
                </a:lnTo>
                <a:lnTo>
                  <a:pt x="1661922" y="521546"/>
                </a:lnTo>
                <a:lnTo>
                  <a:pt x="1642378" y="481255"/>
                </a:lnTo>
                <a:lnTo>
                  <a:pt x="1620850" y="442155"/>
                </a:lnTo>
                <a:lnTo>
                  <a:pt x="1597404" y="404314"/>
                </a:lnTo>
                <a:lnTo>
                  <a:pt x="1572107" y="367797"/>
                </a:lnTo>
                <a:lnTo>
                  <a:pt x="1545025" y="332671"/>
                </a:lnTo>
                <a:lnTo>
                  <a:pt x="1516224" y="299002"/>
                </a:lnTo>
                <a:lnTo>
                  <a:pt x="1485771" y="266858"/>
                </a:lnTo>
                <a:lnTo>
                  <a:pt x="1453732" y="236305"/>
                </a:lnTo>
                <a:lnTo>
                  <a:pt x="1420175" y="207410"/>
                </a:lnTo>
                <a:lnTo>
                  <a:pt x="1385164" y="180238"/>
                </a:lnTo>
                <a:lnTo>
                  <a:pt x="1348766" y="154858"/>
                </a:lnTo>
                <a:lnTo>
                  <a:pt x="1311049" y="131335"/>
                </a:lnTo>
                <a:lnTo>
                  <a:pt x="1272078" y="109736"/>
                </a:lnTo>
                <a:lnTo>
                  <a:pt x="1231919" y="90128"/>
                </a:lnTo>
                <a:lnTo>
                  <a:pt x="1190640" y="72577"/>
                </a:lnTo>
                <a:lnTo>
                  <a:pt x="1148306" y="57150"/>
                </a:lnTo>
                <a:lnTo>
                  <a:pt x="1104984" y="43914"/>
                </a:lnTo>
                <a:lnTo>
                  <a:pt x="1060740" y="32934"/>
                </a:lnTo>
                <a:lnTo>
                  <a:pt x="1015641" y="24279"/>
                </a:lnTo>
                <a:lnTo>
                  <a:pt x="969753" y="18014"/>
                </a:lnTo>
                <a:lnTo>
                  <a:pt x="923143" y="14207"/>
                </a:lnTo>
                <a:lnTo>
                  <a:pt x="875877" y="12922"/>
                </a:lnTo>
                <a:lnTo>
                  <a:pt x="1024911" y="12922"/>
                </a:lnTo>
                <a:lnTo>
                  <a:pt x="1063430" y="20321"/>
                </a:lnTo>
                <a:lnTo>
                  <a:pt x="1108323" y="31469"/>
                </a:lnTo>
                <a:lnTo>
                  <a:pt x="1152283" y="44909"/>
                </a:lnTo>
                <a:lnTo>
                  <a:pt x="1195243" y="60573"/>
                </a:lnTo>
                <a:lnTo>
                  <a:pt x="1237134" y="78393"/>
                </a:lnTo>
                <a:lnTo>
                  <a:pt x="1277889" y="98302"/>
                </a:lnTo>
                <a:lnTo>
                  <a:pt x="1317441" y="120231"/>
                </a:lnTo>
                <a:lnTo>
                  <a:pt x="1355723" y="144112"/>
                </a:lnTo>
                <a:lnTo>
                  <a:pt x="1392665" y="169879"/>
                </a:lnTo>
                <a:lnTo>
                  <a:pt x="1428202" y="197463"/>
                </a:lnTo>
                <a:lnTo>
                  <a:pt x="1462265" y="226797"/>
                </a:lnTo>
                <a:lnTo>
                  <a:pt x="1494787" y="257812"/>
                </a:lnTo>
                <a:lnTo>
                  <a:pt x="1525701" y="290441"/>
                </a:lnTo>
                <a:lnTo>
                  <a:pt x="1554938" y="324617"/>
                </a:lnTo>
                <a:lnTo>
                  <a:pt x="1582432" y="360270"/>
                </a:lnTo>
                <a:lnTo>
                  <a:pt x="1608114" y="397335"/>
                </a:lnTo>
                <a:lnTo>
                  <a:pt x="1631918" y="435742"/>
                </a:lnTo>
                <a:lnTo>
                  <a:pt x="1653775" y="475424"/>
                </a:lnTo>
                <a:lnTo>
                  <a:pt x="1673618" y="516314"/>
                </a:lnTo>
                <a:lnTo>
                  <a:pt x="1691379" y="558343"/>
                </a:lnTo>
                <a:lnTo>
                  <a:pt x="1706992" y="601443"/>
                </a:lnTo>
                <a:lnTo>
                  <a:pt x="1720388" y="645548"/>
                </a:lnTo>
                <a:lnTo>
                  <a:pt x="1731500" y="690589"/>
                </a:lnTo>
                <a:lnTo>
                  <a:pt x="1740260" y="736498"/>
                </a:lnTo>
                <a:lnTo>
                  <a:pt x="1746601" y="783208"/>
                </a:lnTo>
                <a:lnTo>
                  <a:pt x="1750455" y="830651"/>
                </a:lnTo>
                <a:lnTo>
                  <a:pt x="1751754" y="878759"/>
                </a:lnTo>
                <a:lnTo>
                  <a:pt x="1751754" y="2016840"/>
                </a:lnTo>
                <a:lnTo>
                  <a:pt x="1750455" y="2065028"/>
                </a:lnTo>
                <a:lnTo>
                  <a:pt x="1746601" y="2112540"/>
                </a:lnTo>
                <a:lnTo>
                  <a:pt x="1740260" y="2159310"/>
                </a:lnTo>
                <a:lnTo>
                  <a:pt x="1731500" y="2205269"/>
                </a:lnTo>
                <a:lnTo>
                  <a:pt x="1720388" y="2250350"/>
                </a:lnTo>
                <a:lnTo>
                  <a:pt x="1706992" y="2294486"/>
                </a:lnTo>
                <a:lnTo>
                  <a:pt x="1691379" y="2337611"/>
                </a:lnTo>
                <a:lnTo>
                  <a:pt x="1673618" y="2379656"/>
                </a:lnTo>
                <a:lnTo>
                  <a:pt x="1653775" y="2420555"/>
                </a:lnTo>
                <a:lnTo>
                  <a:pt x="1631918" y="2460240"/>
                </a:lnTo>
                <a:lnTo>
                  <a:pt x="1608114" y="2498644"/>
                </a:lnTo>
                <a:lnTo>
                  <a:pt x="1582432" y="2535701"/>
                </a:lnTo>
                <a:lnTo>
                  <a:pt x="1554938" y="2571342"/>
                </a:lnTo>
                <a:lnTo>
                  <a:pt x="1525701" y="2605501"/>
                </a:lnTo>
                <a:lnTo>
                  <a:pt x="1494787" y="2638110"/>
                </a:lnTo>
                <a:lnTo>
                  <a:pt x="1462265" y="2669102"/>
                </a:lnTo>
                <a:lnTo>
                  <a:pt x="1428202" y="2698410"/>
                </a:lnTo>
                <a:lnTo>
                  <a:pt x="1392665" y="2725968"/>
                </a:lnTo>
                <a:lnTo>
                  <a:pt x="1355723" y="2751706"/>
                </a:lnTo>
                <a:lnTo>
                  <a:pt x="1317441" y="2775560"/>
                </a:lnTo>
                <a:lnTo>
                  <a:pt x="1277889" y="2797460"/>
                </a:lnTo>
                <a:lnTo>
                  <a:pt x="1237134" y="2817340"/>
                </a:lnTo>
                <a:lnTo>
                  <a:pt x="1195243" y="2835133"/>
                </a:lnTo>
                <a:lnTo>
                  <a:pt x="1152283" y="2850772"/>
                </a:lnTo>
                <a:lnTo>
                  <a:pt x="1108323" y="2864189"/>
                </a:lnTo>
                <a:lnTo>
                  <a:pt x="1063430" y="2875318"/>
                </a:lnTo>
                <a:lnTo>
                  <a:pt x="1025046" y="2882676"/>
                </a:lnTo>
                <a:close/>
              </a:path>
            </a:pathLst>
          </a:custGeom>
          <a:solidFill>
            <a:srgbClr val="F5F5F1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15" name="Google Shape;715;p2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296400" y="4568559"/>
            <a:ext cx="3038013" cy="2889029"/>
          </a:xfrm>
          <a:prstGeom prst="rect">
            <a:avLst/>
          </a:prstGeom>
          <a:noFill/>
          <a:ln>
            <a:noFill/>
          </a:ln>
        </p:spPr>
      </p:pic>
      <p:sp>
        <p:nvSpPr>
          <p:cNvPr id="716" name="Google Shape;716;p28"/>
          <p:cNvSpPr/>
          <p:nvPr/>
        </p:nvSpPr>
        <p:spPr>
          <a:xfrm>
            <a:off x="4067156" y="5972291"/>
            <a:ext cx="571500" cy="9525"/>
          </a:xfrm>
          <a:custGeom>
            <a:avLst/>
            <a:gdLst/>
            <a:ahLst/>
            <a:cxnLst/>
            <a:rect l="l" t="t" r="r" b="b"/>
            <a:pathLst>
              <a:path w="571500" h="9525" extrusionOk="0">
                <a:moveTo>
                  <a:pt x="571499" y="9524"/>
                </a:moveTo>
                <a:lnTo>
                  <a:pt x="0" y="9524"/>
                </a:lnTo>
                <a:lnTo>
                  <a:pt x="0" y="0"/>
                </a:lnTo>
                <a:lnTo>
                  <a:pt x="571499" y="0"/>
                </a:lnTo>
                <a:lnTo>
                  <a:pt x="571499" y="9524"/>
                </a:lnTo>
                <a:close/>
              </a:path>
            </a:pathLst>
          </a:custGeom>
          <a:solidFill>
            <a:srgbClr val="F5F5F1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17" name="Google Shape;717;p2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5775658" y="8951238"/>
            <a:ext cx="2400299" cy="1171574"/>
          </a:xfrm>
          <a:prstGeom prst="rect">
            <a:avLst/>
          </a:prstGeom>
          <a:noFill/>
          <a:ln>
            <a:noFill/>
          </a:ln>
        </p:spPr>
      </p:pic>
      <p:sp>
        <p:nvSpPr>
          <p:cNvPr id="718" name="Google Shape;718;p28"/>
          <p:cNvSpPr/>
          <p:nvPr/>
        </p:nvSpPr>
        <p:spPr>
          <a:xfrm>
            <a:off x="8136280" y="5972291"/>
            <a:ext cx="571500" cy="9525"/>
          </a:xfrm>
          <a:custGeom>
            <a:avLst/>
            <a:gdLst/>
            <a:ahLst/>
            <a:cxnLst/>
            <a:rect l="l" t="t" r="r" b="b"/>
            <a:pathLst>
              <a:path w="571500" h="9525" extrusionOk="0">
                <a:moveTo>
                  <a:pt x="571499" y="9524"/>
                </a:moveTo>
                <a:lnTo>
                  <a:pt x="0" y="9524"/>
                </a:lnTo>
                <a:lnTo>
                  <a:pt x="0" y="0"/>
                </a:lnTo>
                <a:lnTo>
                  <a:pt x="571499" y="0"/>
                </a:lnTo>
                <a:lnTo>
                  <a:pt x="571499" y="9524"/>
                </a:lnTo>
                <a:close/>
              </a:path>
            </a:pathLst>
          </a:custGeom>
          <a:solidFill>
            <a:srgbClr val="F5F5F1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719" name="Google Shape;719;p28"/>
          <p:cNvGrpSpPr/>
          <p:nvPr/>
        </p:nvGrpSpPr>
        <p:grpSpPr>
          <a:xfrm>
            <a:off x="16383000" y="2019300"/>
            <a:ext cx="1293914" cy="2511369"/>
            <a:chOff x="15562364" y="1028700"/>
            <a:chExt cx="2114550" cy="4141266"/>
          </a:xfrm>
        </p:grpSpPr>
        <p:sp>
          <p:nvSpPr>
            <p:cNvPr id="720" name="Google Shape;720;p28"/>
            <p:cNvSpPr/>
            <p:nvPr/>
          </p:nvSpPr>
          <p:spPr>
            <a:xfrm>
              <a:off x="16622529" y="1251717"/>
              <a:ext cx="636905" cy="285750"/>
            </a:xfrm>
            <a:custGeom>
              <a:avLst/>
              <a:gdLst/>
              <a:ahLst/>
              <a:cxnLst/>
              <a:rect l="l" t="t" r="r" b="b"/>
              <a:pathLst>
                <a:path w="636905" h="285750" extrusionOk="0">
                  <a:moveTo>
                    <a:pt x="496054" y="285749"/>
                  </a:moveTo>
                  <a:lnTo>
                    <a:pt x="479153" y="268623"/>
                  </a:lnTo>
                  <a:lnTo>
                    <a:pt x="591529" y="154743"/>
                  </a:lnTo>
                  <a:lnTo>
                    <a:pt x="0" y="154743"/>
                  </a:lnTo>
                  <a:lnTo>
                    <a:pt x="0" y="130705"/>
                  </a:lnTo>
                  <a:lnTo>
                    <a:pt x="591529" y="130705"/>
                  </a:lnTo>
                  <a:lnTo>
                    <a:pt x="479153" y="17126"/>
                  </a:lnTo>
                  <a:lnTo>
                    <a:pt x="496054" y="0"/>
                  </a:lnTo>
                  <a:lnTo>
                    <a:pt x="636895" y="142724"/>
                  </a:lnTo>
                  <a:lnTo>
                    <a:pt x="496054" y="285749"/>
                  </a:lnTo>
                  <a:close/>
                </a:path>
              </a:pathLst>
            </a:custGeom>
            <a:solidFill>
              <a:srgbClr val="F5F5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1" name="Google Shape;721;p28"/>
            <p:cNvSpPr/>
            <p:nvPr/>
          </p:nvSpPr>
          <p:spPr>
            <a:xfrm>
              <a:off x="15562364" y="1028700"/>
              <a:ext cx="2114550" cy="2114550"/>
            </a:xfrm>
            <a:custGeom>
              <a:avLst/>
              <a:gdLst/>
              <a:ahLst/>
              <a:cxnLst/>
              <a:rect l="l" t="t" r="r" b="b"/>
              <a:pathLst>
                <a:path w="2114550" h="2114550" extrusionOk="0">
                  <a:moveTo>
                    <a:pt x="1057275" y="2114550"/>
                  </a:moveTo>
                  <a:lnTo>
                    <a:pt x="1008878" y="2113462"/>
                  </a:lnTo>
                  <a:lnTo>
                    <a:pt x="961041" y="2110229"/>
                  </a:lnTo>
                  <a:lnTo>
                    <a:pt x="913809" y="2104898"/>
                  </a:lnTo>
                  <a:lnTo>
                    <a:pt x="867228" y="2097515"/>
                  </a:lnTo>
                  <a:lnTo>
                    <a:pt x="821346" y="2088128"/>
                  </a:lnTo>
                  <a:lnTo>
                    <a:pt x="776209" y="2076783"/>
                  </a:lnTo>
                  <a:lnTo>
                    <a:pt x="731864" y="2063526"/>
                  </a:lnTo>
                  <a:lnTo>
                    <a:pt x="688357" y="2048404"/>
                  </a:lnTo>
                  <a:lnTo>
                    <a:pt x="645735" y="2031464"/>
                  </a:lnTo>
                  <a:lnTo>
                    <a:pt x="604045" y="2012752"/>
                  </a:lnTo>
                  <a:lnTo>
                    <a:pt x="563334" y="1992315"/>
                  </a:lnTo>
                  <a:lnTo>
                    <a:pt x="523648" y="1970201"/>
                  </a:lnTo>
                  <a:lnTo>
                    <a:pt x="485033" y="1946454"/>
                  </a:lnTo>
                  <a:lnTo>
                    <a:pt x="447537" y="1921123"/>
                  </a:lnTo>
                  <a:lnTo>
                    <a:pt x="411205" y="1894253"/>
                  </a:lnTo>
                  <a:lnTo>
                    <a:pt x="376086" y="1865892"/>
                  </a:lnTo>
                  <a:lnTo>
                    <a:pt x="342224" y="1836085"/>
                  </a:lnTo>
                  <a:lnTo>
                    <a:pt x="309668" y="1804881"/>
                  </a:lnTo>
                  <a:lnTo>
                    <a:pt x="278464" y="1772325"/>
                  </a:lnTo>
                  <a:lnTo>
                    <a:pt x="248657" y="1738463"/>
                  </a:lnTo>
                  <a:lnTo>
                    <a:pt x="220296" y="1703344"/>
                  </a:lnTo>
                  <a:lnTo>
                    <a:pt x="193426" y="1667012"/>
                  </a:lnTo>
                  <a:lnTo>
                    <a:pt x="168095" y="1629516"/>
                  </a:lnTo>
                  <a:lnTo>
                    <a:pt x="144349" y="1590901"/>
                  </a:lnTo>
                  <a:lnTo>
                    <a:pt x="122234" y="1551215"/>
                  </a:lnTo>
                  <a:lnTo>
                    <a:pt x="101797" y="1510504"/>
                  </a:lnTo>
                  <a:lnTo>
                    <a:pt x="83085" y="1468814"/>
                  </a:lnTo>
                  <a:lnTo>
                    <a:pt x="66145" y="1426192"/>
                  </a:lnTo>
                  <a:lnTo>
                    <a:pt x="51023" y="1382685"/>
                  </a:lnTo>
                  <a:lnTo>
                    <a:pt x="37766" y="1338340"/>
                  </a:lnTo>
                  <a:lnTo>
                    <a:pt x="26421" y="1293203"/>
                  </a:lnTo>
                  <a:lnTo>
                    <a:pt x="17034" y="1247321"/>
                  </a:lnTo>
                  <a:lnTo>
                    <a:pt x="9651" y="1200740"/>
                  </a:lnTo>
                  <a:lnTo>
                    <a:pt x="4320" y="1153508"/>
                  </a:lnTo>
                  <a:lnTo>
                    <a:pt x="1087" y="1105671"/>
                  </a:lnTo>
                  <a:lnTo>
                    <a:pt x="0" y="1057275"/>
                  </a:lnTo>
                  <a:lnTo>
                    <a:pt x="1087" y="1008878"/>
                  </a:lnTo>
                  <a:lnTo>
                    <a:pt x="4320" y="961041"/>
                  </a:lnTo>
                  <a:lnTo>
                    <a:pt x="9651" y="913809"/>
                  </a:lnTo>
                  <a:lnTo>
                    <a:pt x="17034" y="867228"/>
                  </a:lnTo>
                  <a:lnTo>
                    <a:pt x="26421" y="821346"/>
                  </a:lnTo>
                  <a:lnTo>
                    <a:pt x="37766" y="776209"/>
                  </a:lnTo>
                  <a:lnTo>
                    <a:pt x="51023" y="731864"/>
                  </a:lnTo>
                  <a:lnTo>
                    <a:pt x="66145" y="688357"/>
                  </a:lnTo>
                  <a:lnTo>
                    <a:pt x="83085" y="645735"/>
                  </a:lnTo>
                  <a:lnTo>
                    <a:pt x="101797" y="604045"/>
                  </a:lnTo>
                  <a:lnTo>
                    <a:pt x="122234" y="563334"/>
                  </a:lnTo>
                  <a:lnTo>
                    <a:pt x="144349" y="523648"/>
                  </a:lnTo>
                  <a:lnTo>
                    <a:pt x="168095" y="485033"/>
                  </a:lnTo>
                  <a:lnTo>
                    <a:pt x="193426" y="447537"/>
                  </a:lnTo>
                  <a:lnTo>
                    <a:pt x="220296" y="411205"/>
                  </a:lnTo>
                  <a:lnTo>
                    <a:pt x="248657" y="376086"/>
                  </a:lnTo>
                  <a:lnTo>
                    <a:pt x="278464" y="342224"/>
                  </a:lnTo>
                  <a:lnTo>
                    <a:pt x="309668" y="309668"/>
                  </a:lnTo>
                  <a:lnTo>
                    <a:pt x="342224" y="278464"/>
                  </a:lnTo>
                  <a:lnTo>
                    <a:pt x="376086" y="248657"/>
                  </a:lnTo>
                  <a:lnTo>
                    <a:pt x="411205" y="220296"/>
                  </a:lnTo>
                  <a:lnTo>
                    <a:pt x="447537" y="193426"/>
                  </a:lnTo>
                  <a:lnTo>
                    <a:pt x="485033" y="168095"/>
                  </a:lnTo>
                  <a:lnTo>
                    <a:pt x="523648" y="144349"/>
                  </a:lnTo>
                  <a:lnTo>
                    <a:pt x="563334" y="122234"/>
                  </a:lnTo>
                  <a:lnTo>
                    <a:pt x="604045" y="101797"/>
                  </a:lnTo>
                  <a:lnTo>
                    <a:pt x="645735" y="83085"/>
                  </a:lnTo>
                  <a:lnTo>
                    <a:pt x="688357" y="66145"/>
                  </a:lnTo>
                  <a:lnTo>
                    <a:pt x="731864" y="51023"/>
                  </a:lnTo>
                  <a:lnTo>
                    <a:pt x="776209" y="37766"/>
                  </a:lnTo>
                  <a:lnTo>
                    <a:pt x="821346" y="26421"/>
                  </a:lnTo>
                  <a:lnTo>
                    <a:pt x="867228" y="17034"/>
                  </a:lnTo>
                  <a:lnTo>
                    <a:pt x="913809" y="9651"/>
                  </a:lnTo>
                  <a:lnTo>
                    <a:pt x="961041" y="4320"/>
                  </a:lnTo>
                  <a:lnTo>
                    <a:pt x="1008878" y="1087"/>
                  </a:lnTo>
                  <a:lnTo>
                    <a:pt x="1057275" y="0"/>
                  </a:lnTo>
                  <a:lnTo>
                    <a:pt x="1105671" y="1087"/>
                  </a:lnTo>
                  <a:lnTo>
                    <a:pt x="1153508" y="4320"/>
                  </a:lnTo>
                  <a:lnTo>
                    <a:pt x="1200740" y="9651"/>
                  </a:lnTo>
                  <a:lnTo>
                    <a:pt x="1247321" y="17034"/>
                  </a:lnTo>
                  <a:lnTo>
                    <a:pt x="1293203" y="26421"/>
                  </a:lnTo>
                  <a:lnTo>
                    <a:pt x="1338340" y="37766"/>
                  </a:lnTo>
                  <a:lnTo>
                    <a:pt x="1382685" y="51023"/>
                  </a:lnTo>
                  <a:lnTo>
                    <a:pt x="1426192" y="66145"/>
                  </a:lnTo>
                  <a:lnTo>
                    <a:pt x="1468814" y="83085"/>
                  </a:lnTo>
                  <a:lnTo>
                    <a:pt x="1510504" y="101797"/>
                  </a:lnTo>
                  <a:lnTo>
                    <a:pt x="1551215" y="122234"/>
                  </a:lnTo>
                  <a:lnTo>
                    <a:pt x="1590901" y="144349"/>
                  </a:lnTo>
                  <a:lnTo>
                    <a:pt x="1629516" y="168095"/>
                  </a:lnTo>
                  <a:lnTo>
                    <a:pt x="1667012" y="193426"/>
                  </a:lnTo>
                  <a:lnTo>
                    <a:pt x="1703344" y="220296"/>
                  </a:lnTo>
                  <a:lnTo>
                    <a:pt x="1738463" y="248657"/>
                  </a:lnTo>
                  <a:lnTo>
                    <a:pt x="1772325" y="278464"/>
                  </a:lnTo>
                  <a:lnTo>
                    <a:pt x="1804881" y="309668"/>
                  </a:lnTo>
                  <a:lnTo>
                    <a:pt x="1836085" y="342224"/>
                  </a:lnTo>
                  <a:lnTo>
                    <a:pt x="1865892" y="376086"/>
                  </a:lnTo>
                  <a:lnTo>
                    <a:pt x="1894253" y="411205"/>
                  </a:lnTo>
                  <a:lnTo>
                    <a:pt x="1921123" y="447537"/>
                  </a:lnTo>
                  <a:lnTo>
                    <a:pt x="1946454" y="485033"/>
                  </a:lnTo>
                  <a:lnTo>
                    <a:pt x="1970201" y="523648"/>
                  </a:lnTo>
                  <a:lnTo>
                    <a:pt x="1992315" y="563334"/>
                  </a:lnTo>
                  <a:lnTo>
                    <a:pt x="2012752" y="604045"/>
                  </a:lnTo>
                  <a:lnTo>
                    <a:pt x="2031464" y="645735"/>
                  </a:lnTo>
                  <a:lnTo>
                    <a:pt x="2048404" y="688357"/>
                  </a:lnTo>
                  <a:lnTo>
                    <a:pt x="2063526" y="731864"/>
                  </a:lnTo>
                  <a:lnTo>
                    <a:pt x="2076783" y="776209"/>
                  </a:lnTo>
                  <a:lnTo>
                    <a:pt x="2088128" y="821346"/>
                  </a:lnTo>
                  <a:lnTo>
                    <a:pt x="2097515" y="867228"/>
                  </a:lnTo>
                  <a:lnTo>
                    <a:pt x="2104898" y="913809"/>
                  </a:lnTo>
                  <a:lnTo>
                    <a:pt x="2110229" y="961041"/>
                  </a:lnTo>
                  <a:lnTo>
                    <a:pt x="2113462" y="1008878"/>
                  </a:lnTo>
                  <a:lnTo>
                    <a:pt x="2114550" y="1057275"/>
                  </a:lnTo>
                  <a:lnTo>
                    <a:pt x="2113462" y="1105671"/>
                  </a:lnTo>
                  <a:lnTo>
                    <a:pt x="2110229" y="1153508"/>
                  </a:lnTo>
                  <a:lnTo>
                    <a:pt x="2104898" y="1200740"/>
                  </a:lnTo>
                  <a:lnTo>
                    <a:pt x="2097515" y="1247321"/>
                  </a:lnTo>
                  <a:lnTo>
                    <a:pt x="2088128" y="1293203"/>
                  </a:lnTo>
                  <a:lnTo>
                    <a:pt x="2076783" y="1338340"/>
                  </a:lnTo>
                  <a:lnTo>
                    <a:pt x="2063526" y="1382685"/>
                  </a:lnTo>
                  <a:lnTo>
                    <a:pt x="2048404" y="1426192"/>
                  </a:lnTo>
                  <a:lnTo>
                    <a:pt x="2031464" y="1468814"/>
                  </a:lnTo>
                  <a:lnTo>
                    <a:pt x="2012752" y="1510504"/>
                  </a:lnTo>
                  <a:lnTo>
                    <a:pt x="1992315" y="1551215"/>
                  </a:lnTo>
                  <a:lnTo>
                    <a:pt x="1970201" y="1590901"/>
                  </a:lnTo>
                  <a:lnTo>
                    <a:pt x="1946454" y="1629516"/>
                  </a:lnTo>
                  <a:lnTo>
                    <a:pt x="1921123" y="1667012"/>
                  </a:lnTo>
                  <a:lnTo>
                    <a:pt x="1894253" y="1703344"/>
                  </a:lnTo>
                  <a:lnTo>
                    <a:pt x="1865892" y="1738463"/>
                  </a:lnTo>
                  <a:lnTo>
                    <a:pt x="1836085" y="1772325"/>
                  </a:lnTo>
                  <a:lnTo>
                    <a:pt x="1804881" y="1804881"/>
                  </a:lnTo>
                  <a:lnTo>
                    <a:pt x="1772325" y="1836085"/>
                  </a:lnTo>
                  <a:lnTo>
                    <a:pt x="1738463" y="1865892"/>
                  </a:lnTo>
                  <a:lnTo>
                    <a:pt x="1703344" y="1894253"/>
                  </a:lnTo>
                  <a:lnTo>
                    <a:pt x="1667012" y="1921123"/>
                  </a:lnTo>
                  <a:lnTo>
                    <a:pt x="1629516" y="1946454"/>
                  </a:lnTo>
                  <a:lnTo>
                    <a:pt x="1590901" y="1970201"/>
                  </a:lnTo>
                  <a:lnTo>
                    <a:pt x="1551215" y="1992315"/>
                  </a:lnTo>
                  <a:lnTo>
                    <a:pt x="1510504" y="2012752"/>
                  </a:lnTo>
                  <a:lnTo>
                    <a:pt x="1468814" y="2031464"/>
                  </a:lnTo>
                  <a:lnTo>
                    <a:pt x="1426192" y="2048404"/>
                  </a:lnTo>
                  <a:lnTo>
                    <a:pt x="1382685" y="2063526"/>
                  </a:lnTo>
                  <a:lnTo>
                    <a:pt x="1338340" y="2076783"/>
                  </a:lnTo>
                  <a:lnTo>
                    <a:pt x="1293203" y="2088128"/>
                  </a:lnTo>
                  <a:lnTo>
                    <a:pt x="1247321" y="2097515"/>
                  </a:lnTo>
                  <a:lnTo>
                    <a:pt x="1200740" y="2104898"/>
                  </a:lnTo>
                  <a:lnTo>
                    <a:pt x="1153508" y="2110229"/>
                  </a:lnTo>
                  <a:lnTo>
                    <a:pt x="1105671" y="2113462"/>
                  </a:lnTo>
                  <a:lnTo>
                    <a:pt x="1057275" y="2114550"/>
                  </a:lnTo>
                  <a:close/>
                </a:path>
              </a:pathLst>
            </a:custGeom>
            <a:solidFill>
              <a:srgbClr val="E6E3DE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2" name="Google Shape;722;p28"/>
            <p:cNvSpPr/>
            <p:nvPr/>
          </p:nvSpPr>
          <p:spPr>
            <a:xfrm>
              <a:off x="15775659" y="2648468"/>
              <a:ext cx="1695450" cy="1695450"/>
            </a:xfrm>
            <a:custGeom>
              <a:avLst/>
              <a:gdLst/>
              <a:ahLst/>
              <a:cxnLst/>
              <a:rect l="l" t="t" r="r" b="b"/>
              <a:pathLst>
                <a:path w="1695450" h="1695450" extrusionOk="0">
                  <a:moveTo>
                    <a:pt x="847725" y="1695450"/>
                  </a:moveTo>
                  <a:lnTo>
                    <a:pt x="799620" y="1694108"/>
                  </a:lnTo>
                  <a:lnTo>
                    <a:pt x="752219" y="1690129"/>
                  </a:lnTo>
                  <a:lnTo>
                    <a:pt x="705594" y="1683587"/>
                  </a:lnTo>
                  <a:lnTo>
                    <a:pt x="659815" y="1674551"/>
                  </a:lnTo>
                  <a:lnTo>
                    <a:pt x="614956" y="1663093"/>
                  </a:lnTo>
                  <a:lnTo>
                    <a:pt x="571087" y="1649286"/>
                  </a:lnTo>
                  <a:lnTo>
                    <a:pt x="528279" y="1633200"/>
                  </a:lnTo>
                  <a:lnTo>
                    <a:pt x="486605" y="1614908"/>
                  </a:lnTo>
                  <a:lnTo>
                    <a:pt x="446136" y="1594480"/>
                  </a:lnTo>
                  <a:lnTo>
                    <a:pt x="406944" y="1571988"/>
                  </a:lnTo>
                  <a:lnTo>
                    <a:pt x="369099" y="1547505"/>
                  </a:lnTo>
                  <a:lnTo>
                    <a:pt x="332674" y="1521100"/>
                  </a:lnTo>
                  <a:lnTo>
                    <a:pt x="297740" y="1492847"/>
                  </a:lnTo>
                  <a:lnTo>
                    <a:pt x="264369" y="1462816"/>
                  </a:lnTo>
                  <a:lnTo>
                    <a:pt x="232633" y="1431080"/>
                  </a:lnTo>
                  <a:lnTo>
                    <a:pt x="202602" y="1397709"/>
                  </a:lnTo>
                  <a:lnTo>
                    <a:pt x="174349" y="1362775"/>
                  </a:lnTo>
                  <a:lnTo>
                    <a:pt x="147945" y="1326350"/>
                  </a:lnTo>
                  <a:lnTo>
                    <a:pt x="123461" y="1288506"/>
                  </a:lnTo>
                  <a:lnTo>
                    <a:pt x="100969" y="1249313"/>
                  </a:lnTo>
                  <a:lnTo>
                    <a:pt x="80541" y="1208844"/>
                  </a:lnTo>
                  <a:lnTo>
                    <a:pt x="62249" y="1167170"/>
                  </a:lnTo>
                  <a:lnTo>
                    <a:pt x="46163" y="1124362"/>
                  </a:lnTo>
                  <a:lnTo>
                    <a:pt x="32356" y="1080493"/>
                  </a:lnTo>
                  <a:lnTo>
                    <a:pt x="20898" y="1035634"/>
                  </a:lnTo>
                  <a:lnTo>
                    <a:pt x="11862" y="989856"/>
                  </a:lnTo>
                  <a:lnTo>
                    <a:pt x="5320" y="943230"/>
                  </a:lnTo>
                  <a:lnTo>
                    <a:pt x="1341" y="895829"/>
                  </a:lnTo>
                  <a:lnTo>
                    <a:pt x="0" y="847725"/>
                  </a:lnTo>
                  <a:lnTo>
                    <a:pt x="1341" y="799620"/>
                  </a:lnTo>
                  <a:lnTo>
                    <a:pt x="5320" y="752219"/>
                  </a:lnTo>
                  <a:lnTo>
                    <a:pt x="11862" y="705594"/>
                  </a:lnTo>
                  <a:lnTo>
                    <a:pt x="20898" y="659815"/>
                  </a:lnTo>
                  <a:lnTo>
                    <a:pt x="32356" y="614956"/>
                  </a:lnTo>
                  <a:lnTo>
                    <a:pt x="46163" y="571087"/>
                  </a:lnTo>
                  <a:lnTo>
                    <a:pt x="62249" y="528279"/>
                  </a:lnTo>
                  <a:lnTo>
                    <a:pt x="80541" y="486605"/>
                  </a:lnTo>
                  <a:lnTo>
                    <a:pt x="100969" y="446136"/>
                  </a:lnTo>
                  <a:lnTo>
                    <a:pt x="123461" y="406944"/>
                  </a:lnTo>
                  <a:lnTo>
                    <a:pt x="147945" y="369099"/>
                  </a:lnTo>
                  <a:lnTo>
                    <a:pt x="174349" y="332674"/>
                  </a:lnTo>
                  <a:lnTo>
                    <a:pt x="202602" y="297740"/>
                  </a:lnTo>
                  <a:lnTo>
                    <a:pt x="232633" y="264369"/>
                  </a:lnTo>
                  <a:lnTo>
                    <a:pt x="264369" y="232633"/>
                  </a:lnTo>
                  <a:lnTo>
                    <a:pt x="297740" y="202602"/>
                  </a:lnTo>
                  <a:lnTo>
                    <a:pt x="332674" y="174349"/>
                  </a:lnTo>
                  <a:lnTo>
                    <a:pt x="369099" y="147945"/>
                  </a:lnTo>
                  <a:lnTo>
                    <a:pt x="406944" y="123461"/>
                  </a:lnTo>
                  <a:lnTo>
                    <a:pt x="446136" y="100969"/>
                  </a:lnTo>
                  <a:lnTo>
                    <a:pt x="486605" y="80541"/>
                  </a:lnTo>
                  <a:lnTo>
                    <a:pt x="528279" y="62249"/>
                  </a:lnTo>
                  <a:lnTo>
                    <a:pt x="571087" y="46163"/>
                  </a:lnTo>
                  <a:lnTo>
                    <a:pt x="614956" y="32356"/>
                  </a:lnTo>
                  <a:lnTo>
                    <a:pt x="659815" y="20898"/>
                  </a:lnTo>
                  <a:lnTo>
                    <a:pt x="705594" y="11862"/>
                  </a:lnTo>
                  <a:lnTo>
                    <a:pt x="752219" y="5320"/>
                  </a:lnTo>
                  <a:lnTo>
                    <a:pt x="799620" y="1341"/>
                  </a:lnTo>
                  <a:lnTo>
                    <a:pt x="847725" y="0"/>
                  </a:lnTo>
                  <a:lnTo>
                    <a:pt x="895829" y="1341"/>
                  </a:lnTo>
                  <a:lnTo>
                    <a:pt x="943230" y="5320"/>
                  </a:lnTo>
                  <a:lnTo>
                    <a:pt x="989856" y="11862"/>
                  </a:lnTo>
                  <a:lnTo>
                    <a:pt x="1035634" y="20898"/>
                  </a:lnTo>
                  <a:lnTo>
                    <a:pt x="1080493" y="32356"/>
                  </a:lnTo>
                  <a:lnTo>
                    <a:pt x="1124362" y="46163"/>
                  </a:lnTo>
                  <a:lnTo>
                    <a:pt x="1167170" y="62249"/>
                  </a:lnTo>
                  <a:lnTo>
                    <a:pt x="1208844" y="80541"/>
                  </a:lnTo>
                  <a:lnTo>
                    <a:pt x="1249313" y="100969"/>
                  </a:lnTo>
                  <a:lnTo>
                    <a:pt x="1288506" y="123461"/>
                  </a:lnTo>
                  <a:lnTo>
                    <a:pt x="1326350" y="147945"/>
                  </a:lnTo>
                  <a:lnTo>
                    <a:pt x="1362775" y="174349"/>
                  </a:lnTo>
                  <a:lnTo>
                    <a:pt x="1397709" y="202602"/>
                  </a:lnTo>
                  <a:lnTo>
                    <a:pt x="1431080" y="232633"/>
                  </a:lnTo>
                  <a:lnTo>
                    <a:pt x="1462816" y="264369"/>
                  </a:lnTo>
                  <a:lnTo>
                    <a:pt x="1492847" y="297740"/>
                  </a:lnTo>
                  <a:lnTo>
                    <a:pt x="1521100" y="332674"/>
                  </a:lnTo>
                  <a:lnTo>
                    <a:pt x="1547505" y="369099"/>
                  </a:lnTo>
                  <a:lnTo>
                    <a:pt x="1571988" y="406944"/>
                  </a:lnTo>
                  <a:lnTo>
                    <a:pt x="1594480" y="446136"/>
                  </a:lnTo>
                  <a:lnTo>
                    <a:pt x="1614908" y="486605"/>
                  </a:lnTo>
                  <a:lnTo>
                    <a:pt x="1633200" y="528279"/>
                  </a:lnTo>
                  <a:lnTo>
                    <a:pt x="1649286" y="571087"/>
                  </a:lnTo>
                  <a:lnTo>
                    <a:pt x="1663093" y="614956"/>
                  </a:lnTo>
                  <a:lnTo>
                    <a:pt x="1674551" y="659815"/>
                  </a:lnTo>
                  <a:lnTo>
                    <a:pt x="1683587" y="705594"/>
                  </a:lnTo>
                  <a:lnTo>
                    <a:pt x="1690129" y="752219"/>
                  </a:lnTo>
                  <a:lnTo>
                    <a:pt x="1694108" y="799620"/>
                  </a:lnTo>
                  <a:lnTo>
                    <a:pt x="1695450" y="847725"/>
                  </a:lnTo>
                  <a:lnTo>
                    <a:pt x="1694108" y="895829"/>
                  </a:lnTo>
                  <a:lnTo>
                    <a:pt x="1690129" y="943230"/>
                  </a:lnTo>
                  <a:lnTo>
                    <a:pt x="1683587" y="989856"/>
                  </a:lnTo>
                  <a:lnTo>
                    <a:pt x="1674551" y="1035634"/>
                  </a:lnTo>
                  <a:lnTo>
                    <a:pt x="1663093" y="1080493"/>
                  </a:lnTo>
                  <a:lnTo>
                    <a:pt x="1649286" y="1124362"/>
                  </a:lnTo>
                  <a:lnTo>
                    <a:pt x="1633200" y="1167170"/>
                  </a:lnTo>
                  <a:lnTo>
                    <a:pt x="1614908" y="1208844"/>
                  </a:lnTo>
                  <a:lnTo>
                    <a:pt x="1594480" y="1249313"/>
                  </a:lnTo>
                  <a:lnTo>
                    <a:pt x="1571988" y="1288506"/>
                  </a:lnTo>
                  <a:lnTo>
                    <a:pt x="1547505" y="1326350"/>
                  </a:lnTo>
                  <a:lnTo>
                    <a:pt x="1521100" y="1362775"/>
                  </a:lnTo>
                  <a:lnTo>
                    <a:pt x="1492847" y="1397709"/>
                  </a:lnTo>
                  <a:lnTo>
                    <a:pt x="1462816" y="1431080"/>
                  </a:lnTo>
                  <a:lnTo>
                    <a:pt x="1431080" y="1462816"/>
                  </a:lnTo>
                  <a:lnTo>
                    <a:pt x="1397709" y="1492847"/>
                  </a:lnTo>
                  <a:lnTo>
                    <a:pt x="1362775" y="1521100"/>
                  </a:lnTo>
                  <a:lnTo>
                    <a:pt x="1326350" y="1547505"/>
                  </a:lnTo>
                  <a:lnTo>
                    <a:pt x="1288506" y="1571988"/>
                  </a:lnTo>
                  <a:lnTo>
                    <a:pt x="1249313" y="1594480"/>
                  </a:lnTo>
                  <a:lnTo>
                    <a:pt x="1208844" y="1614908"/>
                  </a:lnTo>
                  <a:lnTo>
                    <a:pt x="1167170" y="1633200"/>
                  </a:lnTo>
                  <a:lnTo>
                    <a:pt x="1124362" y="1649286"/>
                  </a:lnTo>
                  <a:lnTo>
                    <a:pt x="1080493" y="1663093"/>
                  </a:lnTo>
                  <a:lnTo>
                    <a:pt x="1035634" y="1674551"/>
                  </a:lnTo>
                  <a:lnTo>
                    <a:pt x="989856" y="1683587"/>
                  </a:lnTo>
                  <a:lnTo>
                    <a:pt x="943230" y="1690129"/>
                  </a:lnTo>
                  <a:lnTo>
                    <a:pt x="895829" y="1694108"/>
                  </a:lnTo>
                  <a:lnTo>
                    <a:pt x="847725" y="1695450"/>
                  </a:lnTo>
                  <a:close/>
                </a:path>
              </a:pathLst>
            </a:custGeom>
            <a:solidFill>
              <a:srgbClr val="8B3D2B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3" name="Google Shape;723;p28"/>
            <p:cNvSpPr/>
            <p:nvPr/>
          </p:nvSpPr>
          <p:spPr>
            <a:xfrm>
              <a:off x="15927484" y="3893616"/>
              <a:ext cx="1390650" cy="1276350"/>
            </a:xfrm>
            <a:custGeom>
              <a:avLst/>
              <a:gdLst/>
              <a:ahLst/>
              <a:cxnLst/>
              <a:rect l="l" t="t" r="r" b="b"/>
              <a:pathLst>
                <a:path w="1390650" h="1276350" extrusionOk="0">
                  <a:moveTo>
                    <a:pt x="695324" y="1276349"/>
                  </a:moveTo>
                  <a:lnTo>
                    <a:pt x="645667" y="1274747"/>
                  </a:lnTo>
                  <a:lnTo>
                    <a:pt x="596952" y="1270012"/>
                  </a:lnTo>
                  <a:lnTo>
                    <a:pt x="549297" y="1262252"/>
                  </a:lnTo>
                  <a:lnTo>
                    <a:pt x="502820" y="1251576"/>
                  </a:lnTo>
                  <a:lnTo>
                    <a:pt x="457638" y="1238091"/>
                  </a:lnTo>
                  <a:lnTo>
                    <a:pt x="413869" y="1221905"/>
                  </a:lnTo>
                  <a:lnTo>
                    <a:pt x="371631" y="1203126"/>
                  </a:lnTo>
                  <a:lnTo>
                    <a:pt x="331041" y="1181863"/>
                  </a:lnTo>
                  <a:lnTo>
                    <a:pt x="292217" y="1158222"/>
                  </a:lnTo>
                  <a:lnTo>
                    <a:pt x="255277" y="1132313"/>
                  </a:lnTo>
                  <a:lnTo>
                    <a:pt x="220338" y="1104244"/>
                  </a:lnTo>
                  <a:lnTo>
                    <a:pt x="187518" y="1074121"/>
                  </a:lnTo>
                  <a:lnTo>
                    <a:pt x="156934" y="1042054"/>
                  </a:lnTo>
                  <a:lnTo>
                    <a:pt x="128705" y="1008150"/>
                  </a:lnTo>
                  <a:lnTo>
                    <a:pt x="102948" y="972517"/>
                  </a:lnTo>
                  <a:lnTo>
                    <a:pt x="79780" y="935263"/>
                  </a:lnTo>
                  <a:lnTo>
                    <a:pt x="59320" y="896496"/>
                  </a:lnTo>
                  <a:lnTo>
                    <a:pt x="41684" y="856325"/>
                  </a:lnTo>
                  <a:lnTo>
                    <a:pt x="26992" y="814856"/>
                  </a:lnTo>
                  <a:lnTo>
                    <a:pt x="15359" y="772199"/>
                  </a:lnTo>
                  <a:lnTo>
                    <a:pt x="6904" y="728461"/>
                  </a:lnTo>
                  <a:lnTo>
                    <a:pt x="1745" y="683750"/>
                  </a:lnTo>
                  <a:lnTo>
                    <a:pt x="0" y="638174"/>
                  </a:lnTo>
                  <a:lnTo>
                    <a:pt x="1745" y="592599"/>
                  </a:lnTo>
                  <a:lnTo>
                    <a:pt x="6904" y="547888"/>
                  </a:lnTo>
                  <a:lnTo>
                    <a:pt x="15359" y="504150"/>
                  </a:lnTo>
                  <a:lnTo>
                    <a:pt x="26992" y="461492"/>
                  </a:lnTo>
                  <a:lnTo>
                    <a:pt x="41684" y="420024"/>
                  </a:lnTo>
                  <a:lnTo>
                    <a:pt x="59320" y="379853"/>
                  </a:lnTo>
                  <a:lnTo>
                    <a:pt x="79780" y="341086"/>
                  </a:lnTo>
                  <a:lnTo>
                    <a:pt x="102948" y="303832"/>
                  </a:lnTo>
                  <a:lnTo>
                    <a:pt x="128705" y="268199"/>
                  </a:lnTo>
                  <a:lnTo>
                    <a:pt x="156934" y="234295"/>
                  </a:lnTo>
                  <a:lnTo>
                    <a:pt x="187518" y="202228"/>
                  </a:lnTo>
                  <a:lnTo>
                    <a:pt x="220338" y="172105"/>
                  </a:lnTo>
                  <a:lnTo>
                    <a:pt x="255277" y="144035"/>
                  </a:lnTo>
                  <a:lnTo>
                    <a:pt x="292217" y="118126"/>
                  </a:lnTo>
                  <a:lnTo>
                    <a:pt x="331041" y="94486"/>
                  </a:lnTo>
                  <a:lnTo>
                    <a:pt x="371631" y="73223"/>
                  </a:lnTo>
                  <a:lnTo>
                    <a:pt x="413869" y="54444"/>
                  </a:lnTo>
                  <a:lnTo>
                    <a:pt x="457638" y="38258"/>
                  </a:lnTo>
                  <a:lnTo>
                    <a:pt x="502820" y="24773"/>
                  </a:lnTo>
                  <a:lnTo>
                    <a:pt x="549297" y="14097"/>
                  </a:lnTo>
                  <a:lnTo>
                    <a:pt x="596952" y="6337"/>
                  </a:lnTo>
                  <a:lnTo>
                    <a:pt x="645667" y="1602"/>
                  </a:lnTo>
                  <a:lnTo>
                    <a:pt x="695324" y="0"/>
                  </a:lnTo>
                  <a:lnTo>
                    <a:pt x="744982" y="1602"/>
                  </a:lnTo>
                  <a:lnTo>
                    <a:pt x="793697" y="6337"/>
                  </a:lnTo>
                  <a:lnTo>
                    <a:pt x="841352" y="14097"/>
                  </a:lnTo>
                  <a:lnTo>
                    <a:pt x="887829" y="24773"/>
                  </a:lnTo>
                  <a:lnTo>
                    <a:pt x="933011" y="38258"/>
                  </a:lnTo>
                  <a:lnTo>
                    <a:pt x="976780" y="54444"/>
                  </a:lnTo>
                  <a:lnTo>
                    <a:pt x="1019018" y="73223"/>
                  </a:lnTo>
                  <a:lnTo>
                    <a:pt x="1059608" y="94486"/>
                  </a:lnTo>
                  <a:lnTo>
                    <a:pt x="1098432" y="118126"/>
                  </a:lnTo>
                  <a:lnTo>
                    <a:pt x="1135372" y="144035"/>
                  </a:lnTo>
                  <a:lnTo>
                    <a:pt x="1170311" y="172105"/>
                  </a:lnTo>
                  <a:lnTo>
                    <a:pt x="1203131" y="202228"/>
                  </a:lnTo>
                  <a:lnTo>
                    <a:pt x="1233715" y="234295"/>
                  </a:lnTo>
                  <a:lnTo>
                    <a:pt x="1261944" y="268199"/>
                  </a:lnTo>
                  <a:lnTo>
                    <a:pt x="1287701" y="303832"/>
                  </a:lnTo>
                  <a:lnTo>
                    <a:pt x="1310869" y="341086"/>
                  </a:lnTo>
                  <a:lnTo>
                    <a:pt x="1331329" y="379853"/>
                  </a:lnTo>
                  <a:lnTo>
                    <a:pt x="1348964" y="420024"/>
                  </a:lnTo>
                  <a:lnTo>
                    <a:pt x="1363657" y="461492"/>
                  </a:lnTo>
                  <a:lnTo>
                    <a:pt x="1375290" y="504150"/>
                  </a:lnTo>
                  <a:lnTo>
                    <a:pt x="1383744" y="547888"/>
                  </a:lnTo>
                  <a:lnTo>
                    <a:pt x="1388904" y="592599"/>
                  </a:lnTo>
                  <a:lnTo>
                    <a:pt x="1390649" y="638174"/>
                  </a:lnTo>
                  <a:lnTo>
                    <a:pt x="1388904" y="683750"/>
                  </a:lnTo>
                  <a:lnTo>
                    <a:pt x="1383744" y="728461"/>
                  </a:lnTo>
                  <a:lnTo>
                    <a:pt x="1375290" y="772199"/>
                  </a:lnTo>
                  <a:lnTo>
                    <a:pt x="1363657" y="814856"/>
                  </a:lnTo>
                  <a:lnTo>
                    <a:pt x="1348964" y="856325"/>
                  </a:lnTo>
                  <a:lnTo>
                    <a:pt x="1331329" y="896496"/>
                  </a:lnTo>
                  <a:lnTo>
                    <a:pt x="1310869" y="935263"/>
                  </a:lnTo>
                  <a:lnTo>
                    <a:pt x="1287701" y="972517"/>
                  </a:lnTo>
                  <a:lnTo>
                    <a:pt x="1261944" y="1008150"/>
                  </a:lnTo>
                  <a:lnTo>
                    <a:pt x="1233715" y="1042054"/>
                  </a:lnTo>
                  <a:lnTo>
                    <a:pt x="1203131" y="1074121"/>
                  </a:lnTo>
                  <a:lnTo>
                    <a:pt x="1170311" y="1104244"/>
                  </a:lnTo>
                  <a:lnTo>
                    <a:pt x="1135372" y="1132313"/>
                  </a:lnTo>
                  <a:lnTo>
                    <a:pt x="1098432" y="1158222"/>
                  </a:lnTo>
                  <a:lnTo>
                    <a:pt x="1059608" y="1181863"/>
                  </a:lnTo>
                  <a:lnTo>
                    <a:pt x="1019018" y="1203126"/>
                  </a:lnTo>
                  <a:lnTo>
                    <a:pt x="976780" y="1221905"/>
                  </a:lnTo>
                  <a:lnTo>
                    <a:pt x="933011" y="1238091"/>
                  </a:lnTo>
                  <a:lnTo>
                    <a:pt x="887829" y="1251576"/>
                  </a:lnTo>
                  <a:lnTo>
                    <a:pt x="841352" y="1262252"/>
                  </a:lnTo>
                  <a:lnTo>
                    <a:pt x="793697" y="1270012"/>
                  </a:lnTo>
                  <a:lnTo>
                    <a:pt x="744982" y="1274747"/>
                  </a:lnTo>
                  <a:lnTo>
                    <a:pt x="695324" y="1276349"/>
                  </a:lnTo>
                  <a:close/>
                </a:path>
              </a:pathLst>
            </a:custGeom>
            <a:solidFill>
              <a:srgbClr val="29251C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724" name="Google Shape;724;p28"/>
          <p:cNvSpPr txBox="1"/>
          <p:nvPr/>
        </p:nvSpPr>
        <p:spPr>
          <a:xfrm>
            <a:off x="720000" y="2228400"/>
            <a:ext cx="14747100" cy="533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285750" marR="0" lvl="0" indent="-3175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Tahoma"/>
              <a:buChar char="•"/>
            </a:pPr>
            <a:r>
              <a:rPr lang="en-US" sz="3900" u="sng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Living Values Tool Box</a:t>
            </a:r>
            <a:endParaRPr sz="39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285750" marR="0" lvl="0" indent="-3175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Tahoma"/>
              <a:buChar char="•"/>
            </a:pPr>
            <a:r>
              <a:rPr lang="en-US" sz="3900" u="sng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MCU 1988</a:t>
            </a:r>
            <a:endParaRPr sz="39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285750" marR="0" lvl="0" indent="-3175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Tahoma"/>
              <a:buChar char="•"/>
            </a:pPr>
            <a:r>
              <a:rPr lang="en-US" sz="3900" u="sng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MCU 2020</a:t>
            </a:r>
            <a:endParaRPr sz="39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285750" marR="0" lvl="0" indent="-3175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Tahoma"/>
              <a:buChar char="•"/>
            </a:pPr>
            <a:r>
              <a:rPr lang="en-US" sz="3900" u="sng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Sign the Magna Charta</a:t>
            </a:r>
            <a:endParaRPr sz="39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4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725" name="Google Shape;725;p28"/>
          <p:cNvSpPr txBox="1">
            <a:spLocks noGrp="1"/>
          </p:cNvSpPr>
          <p:nvPr>
            <p:ph type="title"/>
          </p:nvPr>
        </p:nvSpPr>
        <p:spPr>
          <a:xfrm>
            <a:off x="720000" y="759057"/>
            <a:ext cx="13627200" cy="109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000" b="1">
                <a:solidFill>
                  <a:srgbClr val="B2100D"/>
                </a:solidFill>
                <a:latin typeface="Tahoma"/>
                <a:ea typeface="Tahoma"/>
                <a:cs typeface="Tahoma"/>
                <a:sym typeface="Tahoma"/>
              </a:rPr>
              <a:t>Relevant Links</a:t>
            </a:r>
            <a:endParaRPr sz="7000">
              <a:solidFill>
                <a:srgbClr val="B2100D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grpSp>
        <p:nvGrpSpPr>
          <p:cNvPr id="726" name="Google Shape;726;p28"/>
          <p:cNvGrpSpPr/>
          <p:nvPr/>
        </p:nvGrpSpPr>
        <p:grpSpPr>
          <a:xfrm>
            <a:off x="16382847" y="2019274"/>
            <a:ext cx="1293893" cy="2511264"/>
            <a:chOff x="15562364" y="1028700"/>
            <a:chExt cx="2114550" cy="4141266"/>
          </a:xfrm>
        </p:grpSpPr>
        <p:sp>
          <p:nvSpPr>
            <p:cNvPr id="727" name="Google Shape;727;p28"/>
            <p:cNvSpPr/>
            <p:nvPr/>
          </p:nvSpPr>
          <p:spPr>
            <a:xfrm>
              <a:off x="16622529" y="1251717"/>
              <a:ext cx="636905" cy="285750"/>
            </a:xfrm>
            <a:custGeom>
              <a:avLst/>
              <a:gdLst/>
              <a:ahLst/>
              <a:cxnLst/>
              <a:rect l="l" t="t" r="r" b="b"/>
              <a:pathLst>
                <a:path w="636905" h="285750" extrusionOk="0">
                  <a:moveTo>
                    <a:pt x="496054" y="285749"/>
                  </a:moveTo>
                  <a:lnTo>
                    <a:pt x="479153" y="268623"/>
                  </a:lnTo>
                  <a:lnTo>
                    <a:pt x="591529" y="154743"/>
                  </a:lnTo>
                  <a:lnTo>
                    <a:pt x="0" y="154743"/>
                  </a:lnTo>
                  <a:lnTo>
                    <a:pt x="0" y="130705"/>
                  </a:lnTo>
                  <a:lnTo>
                    <a:pt x="591529" y="130705"/>
                  </a:lnTo>
                  <a:lnTo>
                    <a:pt x="479153" y="17126"/>
                  </a:lnTo>
                  <a:lnTo>
                    <a:pt x="496054" y="0"/>
                  </a:lnTo>
                  <a:lnTo>
                    <a:pt x="636895" y="142724"/>
                  </a:lnTo>
                  <a:lnTo>
                    <a:pt x="496054" y="285749"/>
                  </a:lnTo>
                  <a:close/>
                </a:path>
              </a:pathLst>
            </a:custGeom>
            <a:solidFill>
              <a:srgbClr val="F5F5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8" name="Google Shape;728;p28"/>
            <p:cNvSpPr/>
            <p:nvPr/>
          </p:nvSpPr>
          <p:spPr>
            <a:xfrm>
              <a:off x="15562364" y="1028700"/>
              <a:ext cx="2114550" cy="2114550"/>
            </a:xfrm>
            <a:custGeom>
              <a:avLst/>
              <a:gdLst/>
              <a:ahLst/>
              <a:cxnLst/>
              <a:rect l="l" t="t" r="r" b="b"/>
              <a:pathLst>
                <a:path w="2114550" h="2114550" extrusionOk="0">
                  <a:moveTo>
                    <a:pt x="1057275" y="2114550"/>
                  </a:moveTo>
                  <a:lnTo>
                    <a:pt x="1008878" y="2113462"/>
                  </a:lnTo>
                  <a:lnTo>
                    <a:pt x="961041" y="2110229"/>
                  </a:lnTo>
                  <a:lnTo>
                    <a:pt x="913809" y="2104898"/>
                  </a:lnTo>
                  <a:lnTo>
                    <a:pt x="867228" y="2097515"/>
                  </a:lnTo>
                  <a:lnTo>
                    <a:pt x="821346" y="2088128"/>
                  </a:lnTo>
                  <a:lnTo>
                    <a:pt x="776209" y="2076783"/>
                  </a:lnTo>
                  <a:lnTo>
                    <a:pt x="731864" y="2063526"/>
                  </a:lnTo>
                  <a:lnTo>
                    <a:pt x="688357" y="2048404"/>
                  </a:lnTo>
                  <a:lnTo>
                    <a:pt x="645735" y="2031464"/>
                  </a:lnTo>
                  <a:lnTo>
                    <a:pt x="604045" y="2012752"/>
                  </a:lnTo>
                  <a:lnTo>
                    <a:pt x="563334" y="1992315"/>
                  </a:lnTo>
                  <a:lnTo>
                    <a:pt x="523648" y="1970201"/>
                  </a:lnTo>
                  <a:lnTo>
                    <a:pt x="485033" y="1946454"/>
                  </a:lnTo>
                  <a:lnTo>
                    <a:pt x="447537" y="1921123"/>
                  </a:lnTo>
                  <a:lnTo>
                    <a:pt x="411205" y="1894253"/>
                  </a:lnTo>
                  <a:lnTo>
                    <a:pt x="376086" y="1865892"/>
                  </a:lnTo>
                  <a:lnTo>
                    <a:pt x="342224" y="1836085"/>
                  </a:lnTo>
                  <a:lnTo>
                    <a:pt x="309668" y="1804881"/>
                  </a:lnTo>
                  <a:lnTo>
                    <a:pt x="278464" y="1772325"/>
                  </a:lnTo>
                  <a:lnTo>
                    <a:pt x="248657" y="1738463"/>
                  </a:lnTo>
                  <a:lnTo>
                    <a:pt x="220296" y="1703344"/>
                  </a:lnTo>
                  <a:lnTo>
                    <a:pt x="193426" y="1667012"/>
                  </a:lnTo>
                  <a:lnTo>
                    <a:pt x="168095" y="1629516"/>
                  </a:lnTo>
                  <a:lnTo>
                    <a:pt x="144349" y="1590901"/>
                  </a:lnTo>
                  <a:lnTo>
                    <a:pt x="122234" y="1551215"/>
                  </a:lnTo>
                  <a:lnTo>
                    <a:pt x="101797" y="1510504"/>
                  </a:lnTo>
                  <a:lnTo>
                    <a:pt x="83085" y="1468814"/>
                  </a:lnTo>
                  <a:lnTo>
                    <a:pt x="66145" y="1426192"/>
                  </a:lnTo>
                  <a:lnTo>
                    <a:pt x="51023" y="1382685"/>
                  </a:lnTo>
                  <a:lnTo>
                    <a:pt x="37766" y="1338340"/>
                  </a:lnTo>
                  <a:lnTo>
                    <a:pt x="26421" y="1293203"/>
                  </a:lnTo>
                  <a:lnTo>
                    <a:pt x="17034" y="1247321"/>
                  </a:lnTo>
                  <a:lnTo>
                    <a:pt x="9651" y="1200740"/>
                  </a:lnTo>
                  <a:lnTo>
                    <a:pt x="4320" y="1153508"/>
                  </a:lnTo>
                  <a:lnTo>
                    <a:pt x="1087" y="1105671"/>
                  </a:lnTo>
                  <a:lnTo>
                    <a:pt x="0" y="1057275"/>
                  </a:lnTo>
                  <a:lnTo>
                    <a:pt x="1087" y="1008878"/>
                  </a:lnTo>
                  <a:lnTo>
                    <a:pt x="4320" y="961041"/>
                  </a:lnTo>
                  <a:lnTo>
                    <a:pt x="9651" y="913809"/>
                  </a:lnTo>
                  <a:lnTo>
                    <a:pt x="17034" y="867228"/>
                  </a:lnTo>
                  <a:lnTo>
                    <a:pt x="26421" y="821346"/>
                  </a:lnTo>
                  <a:lnTo>
                    <a:pt x="37766" y="776209"/>
                  </a:lnTo>
                  <a:lnTo>
                    <a:pt x="51023" y="731864"/>
                  </a:lnTo>
                  <a:lnTo>
                    <a:pt x="66145" y="688357"/>
                  </a:lnTo>
                  <a:lnTo>
                    <a:pt x="83085" y="645735"/>
                  </a:lnTo>
                  <a:lnTo>
                    <a:pt x="101797" y="604045"/>
                  </a:lnTo>
                  <a:lnTo>
                    <a:pt x="122234" y="563334"/>
                  </a:lnTo>
                  <a:lnTo>
                    <a:pt x="144349" y="523648"/>
                  </a:lnTo>
                  <a:lnTo>
                    <a:pt x="168095" y="485033"/>
                  </a:lnTo>
                  <a:lnTo>
                    <a:pt x="193426" y="447537"/>
                  </a:lnTo>
                  <a:lnTo>
                    <a:pt x="220296" y="411205"/>
                  </a:lnTo>
                  <a:lnTo>
                    <a:pt x="248657" y="376086"/>
                  </a:lnTo>
                  <a:lnTo>
                    <a:pt x="278464" y="342224"/>
                  </a:lnTo>
                  <a:lnTo>
                    <a:pt x="309668" y="309668"/>
                  </a:lnTo>
                  <a:lnTo>
                    <a:pt x="342224" y="278464"/>
                  </a:lnTo>
                  <a:lnTo>
                    <a:pt x="376086" y="248657"/>
                  </a:lnTo>
                  <a:lnTo>
                    <a:pt x="411205" y="220296"/>
                  </a:lnTo>
                  <a:lnTo>
                    <a:pt x="447537" y="193426"/>
                  </a:lnTo>
                  <a:lnTo>
                    <a:pt x="485033" y="168095"/>
                  </a:lnTo>
                  <a:lnTo>
                    <a:pt x="523648" y="144349"/>
                  </a:lnTo>
                  <a:lnTo>
                    <a:pt x="563334" y="122234"/>
                  </a:lnTo>
                  <a:lnTo>
                    <a:pt x="604045" y="101797"/>
                  </a:lnTo>
                  <a:lnTo>
                    <a:pt x="645735" y="83085"/>
                  </a:lnTo>
                  <a:lnTo>
                    <a:pt x="688357" y="66145"/>
                  </a:lnTo>
                  <a:lnTo>
                    <a:pt x="731864" y="51023"/>
                  </a:lnTo>
                  <a:lnTo>
                    <a:pt x="776209" y="37766"/>
                  </a:lnTo>
                  <a:lnTo>
                    <a:pt x="821346" y="26421"/>
                  </a:lnTo>
                  <a:lnTo>
                    <a:pt x="867228" y="17034"/>
                  </a:lnTo>
                  <a:lnTo>
                    <a:pt x="913809" y="9651"/>
                  </a:lnTo>
                  <a:lnTo>
                    <a:pt x="961041" y="4320"/>
                  </a:lnTo>
                  <a:lnTo>
                    <a:pt x="1008878" y="1087"/>
                  </a:lnTo>
                  <a:lnTo>
                    <a:pt x="1057275" y="0"/>
                  </a:lnTo>
                  <a:lnTo>
                    <a:pt x="1105671" y="1087"/>
                  </a:lnTo>
                  <a:lnTo>
                    <a:pt x="1153508" y="4320"/>
                  </a:lnTo>
                  <a:lnTo>
                    <a:pt x="1200740" y="9651"/>
                  </a:lnTo>
                  <a:lnTo>
                    <a:pt x="1247321" y="17034"/>
                  </a:lnTo>
                  <a:lnTo>
                    <a:pt x="1293203" y="26421"/>
                  </a:lnTo>
                  <a:lnTo>
                    <a:pt x="1338340" y="37766"/>
                  </a:lnTo>
                  <a:lnTo>
                    <a:pt x="1382685" y="51023"/>
                  </a:lnTo>
                  <a:lnTo>
                    <a:pt x="1426192" y="66145"/>
                  </a:lnTo>
                  <a:lnTo>
                    <a:pt x="1468814" y="83085"/>
                  </a:lnTo>
                  <a:lnTo>
                    <a:pt x="1510504" y="101797"/>
                  </a:lnTo>
                  <a:lnTo>
                    <a:pt x="1551215" y="122234"/>
                  </a:lnTo>
                  <a:lnTo>
                    <a:pt x="1590901" y="144349"/>
                  </a:lnTo>
                  <a:lnTo>
                    <a:pt x="1629516" y="168095"/>
                  </a:lnTo>
                  <a:lnTo>
                    <a:pt x="1667012" y="193426"/>
                  </a:lnTo>
                  <a:lnTo>
                    <a:pt x="1703344" y="220296"/>
                  </a:lnTo>
                  <a:lnTo>
                    <a:pt x="1738463" y="248657"/>
                  </a:lnTo>
                  <a:lnTo>
                    <a:pt x="1772325" y="278464"/>
                  </a:lnTo>
                  <a:lnTo>
                    <a:pt x="1804881" y="309668"/>
                  </a:lnTo>
                  <a:lnTo>
                    <a:pt x="1836085" y="342224"/>
                  </a:lnTo>
                  <a:lnTo>
                    <a:pt x="1865892" y="376086"/>
                  </a:lnTo>
                  <a:lnTo>
                    <a:pt x="1894253" y="411205"/>
                  </a:lnTo>
                  <a:lnTo>
                    <a:pt x="1921123" y="447537"/>
                  </a:lnTo>
                  <a:lnTo>
                    <a:pt x="1946454" y="485033"/>
                  </a:lnTo>
                  <a:lnTo>
                    <a:pt x="1970201" y="523648"/>
                  </a:lnTo>
                  <a:lnTo>
                    <a:pt x="1992315" y="563334"/>
                  </a:lnTo>
                  <a:lnTo>
                    <a:pt x="2012752" y="604045"/>
                  </a:lnTo>
                  <a:lnTo>
                    <a:pt x="2031464" y="645735"/>
                  </a:lnTo>
                  <a:lnTo>
                    <a:pt x="2048404" y="688357"/>
                  </a:lnTo>
                  <a:lnTo>
                    <a:pt x="2063526" y="731864"/>
                  </a:lnTo>
                  <a:lnTo>
                    <a:pt x="2076783" y="776209"/>
                  </a:lnTo>
                  <a:lnTo>
                    <a:pt x="2088128" y="821346"/>
                  </a:lnTo>
                  <a:lnTo>
                    <a:pt x="2097515" y="867228"/>
                  </a:lnTo>
                  <a:lnTo>
                    <a:pt x="2104898" y="913809"/>
                  </a:lnTo>
                  <a:lnTo>
                    <a:pt x="2110229" y="961041"/>
                  </a:lnTo>
                  <a:lnTo>
                    <a:pt x="2113462" y="1008878"/>
                  </a:lnTo>
                  <a:lnTo>
                    <a:pt x="2114550" y="1057275"/>
                  </a:lnTo>
                  <a:lnTo>
                    <a:pt x="2113462" y="1105671"/>
                  </a:lnTo>
                  <a:lnTo>
                    <a:pt x="2110229" y="1153508"/>
                  </a:lnTo>
                  <a:lnTo>
                    <a:pt x="2104898" y="1200740"/>
                  </a:lnTo>
                  <a:lnTo>
                    <a:pt x="2097515" y="1247321"/>
                  </a:lnTo>
                  <a:lnTo>
                    <a:pt x="2088128" y="1293203"/>
                  </a:lnTo>
                  <a:lnTo>
                    <a:pt x="2076783" y="1338340"/>
                  </a:lnTo>
                  <a:lnTo>
                    <a:pt x="2063526" y="1382685"/>
                  </a:lnTo>
                  <a:lnTo>
                    <a:pt x="2048404" y="1426192"/>
                  </a:lnTo>
                  <a:lnTo>
                    <a:pt x="2031464" y="1468814"/>
                  </a:lnTo>
                  <a:lnTo>
                    <a:pt x="2012752" y="1510504"/>
                  </a:lnTo>
                  <a:lnTo>
                    <a:pt x="1992315" y="1551215"/>
                  </a:lnTo>
                  <a:lnTo>
                    <a:pt x="1970201" y="1590901"/>
                  </a:lnTo>
                  <a:lnTo>
                    <a:pt x="1946454" y="1629516"/>
                  </a:lnTo>
                  <a:lnTo>
                    <a:pt x="1921123" y="1667012"/>
                  </a:lnTo>
                  <a:lnTo>
                    <a:pt x="1894253" y="1703344"/>
                  </a:lnTo>
                  <a:lnTo>
                    <a:pt x="1865892" y="1738463"/>
                  </a:lnTo>
                  <a:lnTo>
                    <a:pt x="1836085" y="1772325"/>
                  </a:lnTo>
                  <a:lnTo>
                    <a:pt x="1804881" y="1804881"/>
                  </a:lnTo>
                  <a:lnTo>
                    <a:pt x="1772325" y="1836085"/>
                  </a:lnTo>
                  <a:lnTo>
                    <a:pt x="1738463" y="1865892"/>
                  </a:lnTo>
                  <a:lnTo>
                    <a:pt x="1703344" y="1894253"/>
                  </a:lnTo>
                  <a:lnTo>
                    <a:pt x="1667012" y="1921123"/>
                  </a:lnTo>
                  <a:lnTo>
                    <a:pt x="1629516" y="1946454"/>
                  </a:lnTo>
                  <a:lnTo>
                    <a:pt x="1590901" y="1970201"/>
                  </a:lnTo>
                  <a:lnTo>
                    <a:pt x="1551215" y="1992315"/>
                  </a:lnTo>
                  <a:lnTo>
                    <a:pt x="1510504" y="2012752"/>
                  </a:lnTo>
                  <a:lnTo>
                    <a:pt x="1468814" y="2031464"/>
                  </a:lnTo>
                  <a:lnTo>
                    <a:pt x="1426192" y="2048404"/>
                  </a:lnTo>
                  <a:lnTo>
                    <a:pt x="1382685" y="2063526"/>
                  </a:lnTo>
                  <a:lnTo>
                    <a:pt x="1338340" y="2076783"/>
                  </a:lnTo>
                  <a:lnTo>
                    <a:pt x="1293203" y="2088128"/>
                  </a:lnTo>
                  <a:lnTo>
                    <a:pt x="1247321" y="2097515"/>
                  </a:lnTo>
                  <a:lnTo>
                    <a:pt x="1200740" y="2104898"/>
                  </a:lnTo>
                  <a:lnTo>
                    <a:pt x="1153508" y="2110229"/>
                  </a:lnTo>
                  <a:lnTo>
                    <a:pt x="1105671" y="2113462"/>
                  </a:lnTo>
                  <a:lnTo>
                    <a:pt x="1057275" y="2114550"/>
                  </a:lnTo>
                  <a:close/>
                </a:path>
              </a:pathLst>
            </a:custGeom>
            <a:solidFill>
              <a:srgbClr val="888888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9" name="Google Shape;729;p28"/>
            <p:cNvSpPr/>
            <p:nvPr/>
          </p:nvSpPr>
          <p:spPr>
            <a:xfrm>
              <a:off x="15775659" y="2648468"/>
              <a:ext cx="1695450" cy="1695450"/>
            </a:xfrm>
            <a:custGeom>
              <a:avLst/>
              <a:gdLst/>
              <a:ahLst/>
              <a:cxnLst/>
              <a:rect l="l" t="t" r="r" b="b"/>
              <a:pathLst>
                <a:path w="1695450" h="1695450" extrusionOk="0">
                  <a:moveTo>
                    <a:pt x="847725" y="1695450"/>
                  </a:moveTo>
                  <a:lnTo>
                    <a:pt x="799620" y="1694108"/>
                  </a:lnTo>
                  <a:lnTo>
                    <a:pt x="752219" y="1690129"/>
                  </a:lnTo>
                  <a:lnTo>
                    <a:pt x="705594" y="1683587"/>
                  </a:lnTo>
                  <a:lnTo>
                    <a:pt x="659815" y="1674551"/>
                  </a:lnTo>
                  <a:lnTo>
                    <a:pt x="614956" y="1663093"/>
                  </a:lnTo>
                  <a:lnTo>
                    <a:pt x="571087" y="1649286"/>
                  </a:lnTo>
                  <a:lnTo>
                    <a:pt x="528279" y="1633200"/>
                  </a:lnTo>
                  <a:lnTo>
                    <a:pt x="486605" y="1614908"/>
                  </a:lnTo>
                  <a:lnTo>
                    <a:pt x="446136" y="1594480"/>
                  </a:lnTo>
                  <a:lnTo>
                    <a:pt x="406944" y="1571988"/>
                  </a:lnTo>
                  <a:lnTo>
                    <a:pt x="369099" y="1547505"/>
                  </a:lnTo>
                  <a:lnTo>
                    <a:pt x="332674" y="1521100"/>
                  </a:lnTo>
                  <a:lnTo>
                    <a:pt x="297740" y="1492847"/>
                  </a:lnTo>
                  <a:lnTo>
                    <a:pt x="264369" y="1462816"/>
                  </a:lnTo>
                  <a:lnTo>
                    <a:pt x="232633" y="1431080"/>
                  </a:lnTo>
                  <a:lnTo>
                    <a:pt x="202602" y="1397709"/>
                  </a:lnTo>
                  <a:lnTo>
                    <a:pt x="174349" y="1362775"/>
                  </a:lnTo>
                  <a:lnTo>
                    <a:pt x="147945" y="1326350"/>
                  </a:lnTo>
                  <a:lnTo>
                    <a:pt x="123461" y="1288506"/>
                  </a:lnTo>
                  <a:lnTo>
                    <a:pt x="100969" y="1249313"/>
                  </a:lnTo>
                  <a:lnTo>
                    <a:pt x="80541" y="1208844"/>
                  </a:lnTo>
                  <a:lnTo>
                    <a:pt x="62249" y="1167170"/>
                  </a:lnTo>
                  <a:lnTo>
                    <a:pt x="46163" y="1124362"/>
                  </a:lnTo>
                  <a:lnTo>
                    <a:pt x="32356" y="1080493"/>
                  </a:lnTo>
                  <a:lnTo>
                    <a:pt x="20898" y="1035634"/>
                  </a:lnTo>
                  <a:lnTo>
                    <a:pt x="11862" y="989856"/>
                  </a:lnTo>
                  <a:lnTo>
                    <a:pt x="5320" y="943230"/>
                  </a:lnTo>
                  <a:lnTo>
                    <a:pt x="1341" y="895829"/>
                  </a:lnTo>
                  <a:lnTo>
                    <a:pt x="0" y="847725"/>
                  </a:lnTo>
                  <a:lnTo>
                    <a:pt x="1341" y="799620"/>
                  </a:lnTo>
                  <a:lnTo>
                    <a:pt x="5320" y="752219"/>
                  </a:lnTo>
                  <a:lnTo>
                    <a:pt x="11862" y="705594"/>
                  </a:lnTo>
                  <a:lnTo>
                    <a:pt x="20898" y="659815"/>
                  </a:lnTo>
                  <a:lnTo>
                    <a:pt x="32356" y="614956"/>
                  </a:lnTo>
                  <a:lnTo>
                    <a:pt x="46163" y="571087"/>
                  </a:lnTo>
                  <a:lnTo>
                    <a:pt x="62249" y="528279"/>
                  </a:lnTo>
                  <a:lnTo>
                    <a:pt x="80541" y="486605"/>
                  </a:lnTo>
                  <a:lnTo>
                    <a:pt x="100969" y="446136"/>
                  </a:lnTo>
                  <a:lnTo>
                    <a:pt x="123461" y="406944"/>
                  </a:lnTo>
                  <a:lnTo>
                    <a:pt x="147945" y="369099"/>
                  </a:lnTo>
                  <a:lnTo>
                    <a:pt x="174349" y="332674"/>
                  </a:lnTo>
                  <a:lnTo>
                    <a:pt x="202602" y="297740"/>
                  </a:lnTo>
                  <a:lnTo>
                    <a:pt x="232633" y="264369"/>
                  </a:lnTo>
                  <a:lnTo>
                    <a:pt x="264369" y="232633"/>
                  </a:lnTo>
                  <a:lnTo>
                    <a:pt x="297740" y="202602"/>
                  </a:lnTo>
                  <a:lnTo>
                    <a:pt x="332674" y="174349"/>
                  </a:lnTo>
                  <a:lnTo>
                    <a:pt x="369099" y="147945"/>
                  </a:lnTo>
                  <a:lnTo>
                    <a:pt x="406944" y="123461"/>
                  </a:lnTo>
                  <a:lnTo>
                    <a:pt x="446136" y="100969"/>
                  </a:lnTo>
                  <a:lnTo>
                    <a:pt x="486605" y="80541"/>
                  </a:lnTo>
                  <a:lnTo>
                    <a:pt x="528279" y="62249"/>
                  </a:lnTo>
                  <a:lnTo>
                    <a:pt x="571087" y="46163"/>
                  </a:lnTo>
                  <a:lnTo>
                    <a:pt x="614956" y="32356"/>
                  </a:lnTo>
                  <a:lnTo>
                    <a:pt x="659815" y="20898"/>
                  </a:lnTo>
                  <a:lnTo>
                    <a:pt x="705594" y="11862"/>
                  </a:lnTo>
                  <a:lnTo>
                    <a:pt x="752219" y="5320"/>
                  </a:lnTo>
                  <a:lnTo>
                    <a:pt x="799620" y="1341"/>
                  </a:lnTo>
                  <a:lnTo>
                    <a:pt x="847725" y="0"/>
                  </a:lnTo>
                  <a:lnTo>
                    <a:pt x="895829" y="1341"/>
                  </a:lnTo>
                  <a:lnTo>
                    <a:pt x="943230" y="5320"/>
                  </a:lnTo>
                  <a:lnTo>
                    <a:pt x="989856" y="11862"/>
                  </a:lnTo>
                  <a:lnTo>
                    <a:pt x="1035634" y="20898"/>
                  </a:lnTo>
                  <a:lnTo>
                    <a:pt x="1080493" y="32356"/>
                  </a:lnTo>
                  <a:lnTo>
                    <a:pt x="1124362" y="46163"/>
                  </a:lnTo>
                  <a:lnTo>
                    <a:pt x="1167170" y="62249"/>
                  </a:lnTo>
                  <a:lnTo>
                    <a:pt x="1208844" y="80541"/>
                  </a:lnTo>
                  <a:lnTo>
                    <a:pt x="1249313" y="100969"/>
                  </a:lnTo>
                  <a:lnTo>
                    <a:pt x="1288506" y="123461"/>
                  </a:lnTo>
                  <a:lnTo>
                    <a:pt x="1326350" y="147945"/>
                  </a:lnTo>
                  <a:lnTo>
                    <a:pt x="1362775" y="174349"/>
                  </a:lnTo>
                  <a:lnTo>
                    <a:pt x="1397709" y="202602"/>
                  </a:lnTo>
                  <a:lnTo>
                    <a:pt x="1431080" y="232633"/>
                  </a:lnTo>
                  <a:lnTo>
                    <a:pt x="1462816" y="264369"/>
                  </a:lnTo>
                  <a:lnTo>
                    <a:pt x="1492847" y="297740"/>
                  </a:lnTo>
                  <a:lnTo>
                    <a:pt x="1521100" y="332674"/>
                  </a:lnTo>
                  <a:lnTo>
                    <a:pt x="1547505" y="369099"/>
                  </a:lnTo>
                  <a:lnTo>
                    <a:pt x="1571988" y="406944"/>
                  </a:lnTo>
                  <a:lnTo>
                    <a:pt x="1594480" y="446136"/>
                  </a:lnTo>
                  <a:lnTo>
                    <a:pt x="1614908" y="486605"/>
                  </a:lnTo>
                  <a:lnTo>
                    <a:pt x="1633200" y="528279"/>
                  </a:lnTo>
                  <a:lnTo>
                    <a:pt x="1649286" y="571087"/>
                  </a:lnTo>
                  <a:lnTo>
                    <a:pt x="1663093" y="614956"/>
                  </a:lnTo>
                  <a:lnTo>
                    <a:pt x="1674551" y="659815"/>
                  </a:lnTo>
                  <a:lnTo>
                    <a:pt x="1683587" y="705594"/>
                  </a:lnTo>
                  <a:lnTo>
                    <a:pt x="1690129" y="752219"/>
                  </a:lnTo>
                  <a:lnTo>
                    <a:pt x="1694108" y="799620"/>
                  </a:lnTo>
                  <a:lnTo>
                    <a:pt x="1695450" y="847725"/>
                  </a:lnTo>
                  <a:lnTo>
                    <a:pt x="1694108" y="895829"/>
                  </a:lnTo>
                  <a:lnTo>
                    <a:pt x="1690129" y="943230"/>
                  </a:lnTo>
                  <a:lnTo>
                    <a:pt x="1683587" y="989856"/>
                  </a:lnTo>
                  <a:lnTo>
                    <a:pt x="1674551" y="1035634"/>
                  </a:lnTo>
                  <a:lnTo>
                    <a:pt x="1663093" y="1080493"/>
                  </a:lnTo>
                  <a:lnTo>
                    <a:pt x="1649286" y="1124362"/>
                  </a:lnTo>
                  <a:lnTo>
                    <a:pt x="1633200" y="1167170"/>
                  </a:lnTo>
                  <a:lnTo>
                    <a:pt x="1614908" y="1208844"/>
                  </a:lnTo>
                  <a:lnTo>
                    <a:pt x="1594480" y="1249313"/>
                  </a:lnTo>
                  <a:lnTo>
                    <a:pt x="1571988" y="1288506"/>
                  </a:lnTo>
                  <a:lnTo>
                    <a:pt x="1547505" y="1326350"/>
                  </a:lnTo>
                  <a:lnTo>
                    <a:pt x="1521100" y="1362775"/>
                  </a:lnTo>
                  <a:lnTo>
                    <a:pt x="1492847" y="1397709"/>
                  </a:lnTo>
                  <a:lnTo>
                    <a:pt x="1462816" y="1431080"/>
                  </a:lnTo>
                  <a:lnTo>
                    <a:pt x="1431080" y="1462816"/>
                  </a:lnTo>
                  <a:lnTo>
                    <a:pt x="1397709" y="1492847"/>
                  </a:lnTo>
                  <a:lnTo>
                    <a:pt x="1362775" y="1521100"/>
                  </a:lnTo>
                  <a:lnTo>
                    <a:pt x="1326350" y="1547505"/>
                  </a:lnTo>
                  <a:lnTo>
                    <a:pt x="1288506" y="1571988"/>
                  </a:lnTo>
                  <a:lnTo>
                    <a:pt x="1249313" y="1594480"/>
                  </a:lnTo>
                  <a:lnTo>
                    <a:pt x="1208844" y="1614908"/>
                  </a:lnTo>
                  <a:lnTo>
                    <a:pt x="1167170" y="1633200"/>
                  </a:lnTo>
                  <a:lnTo>
                    <a:pt x="1124362" y="1649286"/>
                  </a:lnTo>
                  <a:lnTo>
                    <a:pt x="1080493" y="1663093"/>
                  </a:lnTo>
                  <a:lnTo>
                    <a:pt x="1035634" y="1674551"/>
                  </a:lnTo>
                  <a:lnTo>
                    <a:pt x="989856" y="1683587"/>
                  </a:lnTo>
                  <a:lnTo>
                    <a:pt x="943230" y="1690129"/>
                  </a:lnTo>
                  <a:lnTo>
                    <a:pt x="895829" y="1694108"/>
                  </a:lnTo>
                  <a:lnTo>
                    <a:pt x="847725" y="1695450"/>
                  </a:lnTo>
                  <a:close/>
                </a:path>
              </a:pathLst>
            </a:custGeom>
            <a:solidFill>
              <a:srgbClr val="B2100D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0" name="Google Shape;730;p28"/>
            <p:cNvSpPr/>
            <p:nvPr/>
          </p:nvSpPr>
          <p:spPr>
            <a:xfrm>
              <a:off x="15927484" y="3893616"/>
              <a:ext cx="1390650" cy="1276350"/>
            </a:xfrm>
            <a:custGeom>
              <a:avLst/>
              <a:gdLst/>
              <a:ahLst/>
              <a:cxnLst/>
              <a:rect l="l" t="t" r="r" b="b"/>
              <a:pathLst>
                <a:path w="1390650" h="1276350" extrusionOk="0">
                  <a:moveTo>
                    <a:pt x="695324" y="1276349"/>
                  </a:moveTo>
                  <a:lnTo>
                    <a:pt x="645667" y="1274747"/>
                  </a:lnTo>
                  <a:lnTo>
                    <a:pt x="596952" y="1270012"/>
                  </a:lnTo>
                  <a:lnTo>
                    <a:pt x="549297" y="1262252"/>
                  </a:lnTo>
                  <a:lnTo>
                    <a:pt x="502820" y="1251576"/>
                  </a:lnTo>
                  <a:lnTo>
                    <a:pt x="457638" y="1238091"/>
                  </a:lnTo>
                  <a:lnTo>
                    <a:pt x="413869" y="1221905"/>
                  </a:lnTo>
                  <a:lnTo>
                    <a:pt x="371631" y="1203126"/>
                  </a:lnTo>
                  <a:lnTo>
                    <a:pt x="331041" y="1181863"/>
                  </a:lnTo>
                  <a:lnTo>
                    <a:pt x="292217" y="1158222"/>
                  </a:lnTo>
                  <a:lnTo>
                    <a:pt x="255277" y="1132313"/>
                  </a:lnTo>
                  <a:lnTo>
                    <a:pt x="220338" y="1104244"/>
                  </a:lnTo>
                  <a:lnTo>
                    <a:pt x="187518" y="1074121"/>
                  </a:lnTo>
                  <a:lnTo>
                    <a:pt x="156934" y="1042054"/>
                  </a:lnTo>
                  <a:lnTo>
                    <a:pt x="128705" y="1008150"/>
                  </a:lnTo>
                  <a:lnTo>
                    <a:pt x="102948" y="972517"/>
                  </a:lnTo>
                  <a:lnTo>
                    <a:pt x="79780" y="935263"/>
                  </a:lnTo>
                  <a:lnTo>
                    <a:pt x="59320" y="896496"/>
                  </a:lnTo>
                  <a:lnTo>
                    <a:pt x="41684" y="856325"/>
                  </a:lnTo>
                  <a:lnTo>
                    <a:pt x="26992" y="814856"/>
                  </a:lnTo>
                  <a:lnTo>
                    <a:pt x="15359" y="772199"/>
                  </a:lnTo>
                  <a:lnTo>
                    <a:pt x="6904" y="728461"/>
                  </a:lnTo>
                  <a:lnTo>
                    <a:pt x="1745" y="683750"/>
                  </a:lnTo>
                  <a:lnTo>
                    <a:pt x="0" y="638174"/>
                  </a:lnTo>
                  <a:lnTo>
                    <a:pt x="1745" y="592599"/>
                  </a:lnTo>
                  <a:lnTo>
                    <a:pt x="6904" y="547888"/>
                  </a:lnTo>
                  <a:lnTo>
                    <a:pt x="15359" y="504150"/>
                  </a:lnTo>
                  <a:lnTo>
                    <a:pt x="26992" y="461492"/>
                  </a:lnTo>
                  <a:lnTo>
                    <a:pt x="41684" y="420024"/>
                  </a:lnTo>
                  <a:lnTo>
                    <a:pt x="59320" y="379853"/>
                  </a:lnTo>
                  <a:lnTo>
                    <a:pt x="79780" y="341086"/>
                  </a:lnTo>
                  <a:lnTo>
                    <a:pt x="102948" y="303832"/>
                  </a:lnTo>
                  <a:lnTo>
                    <a:pt x="128705" y="268199"/>
                  </a:lnTo>
                  <a:lnTo>
                    <a:pt x="156934" y="234295"/>
                  </a:lnTo>
                  <a:lnTo>
                    <a:pt x="187518" y="202228"/>
                  </a:lnTo>
                  <a:lnTo>
                    <a:pt x="220338" y="172105"/>
                  </a:lnTo>
                  <a:lnTo>
                    <a:pt x="255277" y="144035"/>
                  </a:lnTo>
                  <a:lnTo>
                    <a:pt x="292217" y="118126"/>
                  </a:lnTo>
                  <a:lnTo>
                    <a:pt x="331041" y="94486"/>
                  </a:lnTo>
                  <a:lnTo>
                    <a:pt x="371631" y="73223"/>
                  </a:lnTo>
                  <a:lnTo>
                    <a:pt x="413869" y="54444"/>
                  </a:lnTo>
                  <a:lnTo>
                    <a:pt x="457638" y="38258"/>
                  </a:lnTo>
                  <a:lnTo>
                    <a:pt x="502820" y="24773"/>
                  </a:lnTo>
                  <a:lnTo>
                    <a:pt x="549297" y="14097"/>
                  </a:lnTo>
                  <a:lnTo>
                    <a:pt x="596952" y="6337"/>
                  </a:lnTo>
                  <a:lnTo>
                    <a:pt x="645667" y="1602"/>
                  </a:lnTo>
                  <a:lnTo>
                    <a:pt x="695324" y="0"/>
                  </a:lnTo>
                  <a:lnTo>
                    <a:pt x="744982" y="1602"/>
                  </a:lnTo>
                  <a:lnTo>
                    <a:pt x="793697" y="6337"/>
                  </a:lnTo>
                  <a:lnTo>
                    <a:pt x="841352" y="14097"/>
                  </a:lnTo>
                  <a:lnTo>
                    <a:pt x="887829" y="24773"/>
                  </a:lnTo>
                  <a:lnTo>
                    <a:pt x="933011" y="38258"/>
                  </a:lnTo>
                  <a:lnTo>
                    <a:pt x="976780" y="54444"/>
                  </a:lnTo>
                  <a:lnTo>
                    <a:pt x="1019018" y="73223"/>
                  </a:lnTo>
                  <a:lnTo>
                    <a:pt x="1059608" y="94486"/>
                  </a:lnTo>
                  <a:lnTo>
                    <a:pt x="1098432" y="118126"/>
                  </a:lnTo>
                  <a:lnTo>
                    <a:pt x="1135372" y="144035"/>
                  </a:lnTo>
                  <a:lnTo>
                    <a:pt x="1170311" y="172105"/>
                  </a:lnTo>
                  <a:lnTo>
                    <a:pt x="1203131" y="202228"/>
                  </a:lnTo>
                  <a:lnTo>
                    <a:pt x="1233715" y="234295"/>
                  </a:lnTo>
                  <a:lnTo>
                    <a:pt x="1261944" y="268199"/>
                  </a:lnTo>
                  <a:lnTo>
                    <a:pt x="1287701" y="303832"/>
                  </a:lnTo>
                  <a:lnTo>
                    <a:pt x="1310869" y="341086"/>
                  </a:lnTo>
                  <a:lnTo>
                    <a:pt x="1331329" y="379853"/>
                  </a:lnTo>
                  <a:lnTo>
                    <a:pt x="1348964" y="420024"/>
                  </a:lnTo>
                  <a:lnTo>
                    <a:pt x="1363657" y="461492"/>
                  </a:lnTo>
                  <a:lnTo>
                    <a:pt x="1375290" y="504150"/>
                  </a:lnTo>
                  <a:lnTo>
                    <a:pt x="1383744" y="547888"/>
                  </a:lnTo>
                  <a:lnTo>
                    <a:pt x="1388904" y="592599"/>
                  </a:lnTo>
                  <a:lnTo>
                    <a:pt x="1390649" y="638174"/>
                  </a:lnTo>
                  <a:lnTo>
                    <a:pt x="1388904" y="683750"/>
                  </a:lnTo>
                  <a:lnTo>
                    <a:pt x="1383744" y="728461"/>
                  </a:lnTo>
                  <a:lnTo>
                    <a:pt x="1375290" y="772199"/>
                  </a:lnTo>
                  <a:lnTo>
                    <a:pt x="1363657" y="814856"/>
                  </a:lnTo>
                  <a:lnTo>
                    <a:pt x="1348964" y="856325"/>
                  </a:lnTo>
                  <a:lnTo>
                    <a:pt x="1331329" y="896496"/>
                  </a:lnTo>
                  <a:lnTo>
                    <a:pt x="1310869" y="935263"/>
                  </a:lnTo>
                  <a:lnTo>
                    <a:pt x="1287701" y="972517"/>
                  </a:lnTo>
                  <a:lnTo>
                    <a:pt x="1261944" y="1008150"/>
                  </a:lnTo>
                  <a:lnTo>
                    <a:pt x="1233715" y="1042054"/>
                  </a:lnTo>
                  <a:lnTo>
                    <a:pt x="1203131" y="1074121"/>
                  </a:lnTo>
                  <a:lnTo>
                    <a:pt x="1170311" y="1104244"/>
                  </a:lnTo>
                  <a:lnTo>
                    <a:pt x="1135372" y="1132313"/>
                  </a:lnTo>
                  <a:lnTo>
                    <a:pt x="1098432" y="1158222"/>
                  </a:lnTo>
                  <a:lnTo>
                    <a:pt x="1059608" y="1181863"/>
                  </a:lnTo>
                  <a:lnTo>
                    <a:pt x="1019018" y="1203126"/>
                  </a:lnTo>
                  <a:lnTo>
                    <a:pt x="976780" y="1221905"/>
                  </a:lnTo>
                  <a:lnTo>
                    <a:pt x="933011" y="1238091"/>
                  </a:lnTo>
                  <a:lnTo>
                    <a:pt x="887829" y="1251576"/>
                  </a:lnTo>
                  <a:lnTo>
                    <a:pt x="841352" y="1262252"/>
                  </a:lnTo>
                  <a:lnTo>
                    <a:pt x="793697" y="1270012"/>
                  </a:lnTo>
                  <a:lnTo>
                    <a:pt x="744982" y="1274747"/>
                  </a:lnTo>
                  <a:lnTo>
                    <a:pt x="695324" y="1276349"/>
                  </a:lnTo>
                  <a:close/>
                </a:path>
              </a:pathLst>
            </a:custGeom>
            <a:solidFill>
              <a:srgbClr val="29251C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2CE5519-CF68-1DDF-6643-02E7078B78D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10</a:t>
            </a:fld>
            <a:endParaRPr lang="en-US" sz="1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5" name="Google Shape;735;p29"/>
          <p:cNvSpPr/>
          <p:nvPr/>
        </p:nvSpPr>
        <p:spPr>
          <a:xfrm>
            <a:off x="152399" y="-3320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 extrusionOk="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8B3D2B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736" name="Google Shape;736;p29"/>
          <p:cNvGrpSpPr/>
          <p:nvPr/>
        </p:nvGrpSpPr>
        <p:grpSpPr>
          <a:xfrm>
            <a:off x="7186561" y="950259"/>
            <a:ext cx="3914889" cy="3975388"/>
            <a:chOff x="9980024" y="1028700"/>
            <a:chExt cx="6657975" cy="6337300"/>
          </a:xfrm>
        </p:grpSpPr>
        <p:sp>
          <p:nvSpPr>
            <p:cNvPr id="737" name="Google Shape;737;p29"/>
            <p:cNvSpPr/>
            <p:nvPr/>
          </p:nvSpPr>
          <p:spPr>
            <a:xfrm>
              <a:off x="9980024" y="1028700"/>
              <a:ext cx="6657975" cy="6337300"/>
            </a:xfrm>
            <a:custGeom>
              <a:avLst/>
              <a:gdLst/>
              <a:ahLst/>
              <a:cxnLst/>
              <a:rect l="l" t="t" r="r" b="b"/>
              <a:pathLst>
                <a:path w="6657975" h="6337300" extrusionOk="0">
                  <a:moveTo>
                    <a:pt x="6649982" y="6337300"/>
                  </a:moveTo>
                  <a:lnTo>
                    <a:pt x="10351" y="6337300"/>
                  </a:lnTo>
                  <a:lnTo>
                    <a:pt x="1592" y="6324600"/>
                  </a:lnTo>
                  <a:lnTo>
                    <a:pt x="1592" y="3543300"/>
                  </a:lnTo>
                  <a:lnTo>
                    <a:pt x="14333" y="3543300"/>
                  </a:lnTo>
                  <a:lnTo>
                    <a:pt x="66924" y="3530600"/>
                  </a:lnTo>
                  <a:lnTo>
                    <a:pt x="117948" y="3530600"/>
                  </a:lnTo>
                  <a:lnTo>
                    <a:pt x="166733" y="3505200"/>
                  </a:lnTo>
                  <a:lnTo>
                    <a:pt x="212606" y="3492500"/>
                  </a:lnTo>
                  <a:lnTo>
                    <a:pt x="171760" y="3467100"/>
                  </a:lnTo>
                  <a:lnTo>
                    <a:pt x="134394" y="3429000"/>
                  </a:lnTo>
                  <a:lnTo>
                    <a:pt x="100861" y="3390900"/>
                  </a:lnTo>
                  <a:lnTo>
                    <a:pt x="71517" y="3352800"/>
                  </a:lnTo>
                  <a:lnTo>
                    <a:pt x="46715" y="3302000"/>
                  </a:lnTo>
                  <a:lnTo>
                    <a:pt x="26808" y="3263900"/>
                  </a:lnTo>
                  <a:lnTo>
                    <a:pt x="12150" y="3213100"/>
                  </a:lnTo>
                  <a:lnTo>
                    <a:pt x="3096" y="3162300"/>
                  </a:lnTo>
                  <a:lnTo>
                    <a:pt x="0" y="3111500"/>
                  </a:lnTo>
                  <a:lnTo>
                    <a:pt x="3040" y="3060700"/>
                  </a:lnTo>
                  <a:lnTo>
                    <a:pt x="11940" y="3009900"/>
                  </a:lnTo>
                  <a:lnTo>
                    <a:pt x="26365" y="2959100"/>
                  </a:lnTo>
                  <a:lnTo>
                    <a:pt x="45980" y="2908300"/>
                  </a:lnTo>
                  <a:lnTo>
                    <a:pt x="70452" y="2870200"/>
                  </a:lnTo>
                  <a:lnTo>
                    <a:pt x="99446" y="2819400"/>
                  </a:lnTo>
                  <a:lnTo>
                    <a:pt x="132627" y="2794000"/>
                  </a:lnTo>
                  <a:lnTo>
                    <a:pt x="169663" y="2755900"/>
                  </a:lnTo>
                  <a:lnTo>
                    <a:pt x="210217" y="2730500"/>
                  </a:lnTo>
                  <a:lnTo>
                    <a:pt x="164605" y="2705100"/>
                  </a:lnTo>
                  <a:lnTo>
                    <a:pt x="116455" y="2692400"/>
                  </a:lnTo>
                  <a:lnTo>
                    <a:pt x="66215" y="2679700"/>
                  </a:lnTo>
                  <a:lnTo>
                    <a:pt x="1592" y="2679700"/>
                  </a:lnTo>
                  <a:lnTo>
                    <a:pt x="1592" y="0"/>
                  </a:lnTo>
                  <a:lnTo>
                    <a:pt x="6650779" y="0"/>
                  </a:lnTo>
                  <a:lnTo>
                    <a:pt x="6650779" y="12700"/>
                  </a:lnTo>
                  <a:lnTo>
                    <a:pt x="25480" y="12700"/>
                  </a:lnTo>
                  <a:lnTo>
                    <a:pt x="25480" y="2654300"/>
                  </a:lnTo>
                  <a:lnTo>
                    <a:pt x="76492" y="2667000"/>
                  </a:lnTo>
                  <a:lnTo>
                    <a:pt x="123025" y="2667000"/>
                  </a:lnTo>
                  <a:lnTo>
                    <a:pt x="166571" y="2692400"/>
                  </a:lnTo>
                  <a:lnTo>
                    <a:pt x="208624" y="2705100"/>
                  </a:lnTo>
                  <a:lnTo>
                    <a:pt x="301391" y="2705100"/>
                  </a:lnTo>
                  <a:lnTo>
                    <a:pt x="256401" y="2730500"/>
                  </a:lnTo>
                  <a:lnTo>
                    <a:pt x="276678" y="2743200"/>
                  </a:lnTo>
                  <a:lnTo>
                    <a:pt x="234105" y="2743200"/>
                  </a:lnTo>
                  <a:lnTo>
                    <a:pt x="193733" y="2768600"/>
                  </a:lnTo>
                  <a:lnTo>
                    <a:pt x="156736" y="2794000"/>
                  </a:lnTo>
                  <a:lnTo>
                    <a:pt x="123482" y="2832100"/>
                  </a:lnTo>
                  <a:lnTo>
                    <a:pt x="94336" y="2870200"/>
                  </a:lnTo>
                  <a:lnTo>
                    <a:pt x="69667" y="2908300"/>
                  </a:lnTo>
                  <a:lnTo>
                    <a:pt x="49841" y="2959100"/>
                  </a:lnTo>
                  <a:lnTo>
                    <a:pt x="35225" y="3009900"/>
                  </a:lnTo>
                  <a:lnTo>
                    <a:pt x="26186" y="3060700"/>
                  </a:lnTo>
                  <a:lnTo>
                    <a:pt x="23092" y="3111500"/>
                  </a:lnTo>
                  <a:lnTo>
                    <a:pt x="26188" y="3162300"/>
                  </a:lnTo>
                  <a:lnTo>
                    <a:pt x="35242" y="3213100"/>
                  </a:lnTo>
                  <a:lnTo>
                    <a:pt x="49900" y="3263900"/>
                  </a:lnTo>
                  <a:lnTo>
                    <a:pt x="69807" y="3302000"/>
                  </a:lnTo>
                  <a:lnTo>
                    <a:pt x="94609" y="3340100"/>
                  </a:lnTo>
                  <a:lnTo>
                    <a:pt x="123954" y="3378200"/>
                  </a:lnTo>
                  <a:lnTo>
                    <a:pt x="157486" y="3416300"/>
                  </a:lnTo>
                  <a:lnTo>
                    <a:pt x="194852" y="3454400"/>
                  </a:lnTo>
                  <a:lnTo>
                    <a:pt x="235698" y="3479800"/>
                  </a:lnTo>
                  <a:lnTo>
                    <a:pt x="275896" y="3479800"/>
                  </a:lnTo>
                  <a:lnTo>
                    <a:pt x="255605" y="3492500"/>
                  </a:lnTo>
                  <a:lnTo>
                    <a:pt x="300371" y="3505200"/>
                  </a:lnTo>
                  <a:lnTo>
                    <a:pt x="208624" y="3505200"/>
                  </a:lnTo>
                  <a:lnTo>
                    <a:pt x="166571" y="3530600"/>
                  </a:lnTo>
                  <a:lnTo>
                    <a:pt x="123025" y="3543300"/>
                  </a:lnTo>
                  <a:lnTo>
                    <a:pt x="76492" y="3556000"/>
                  </a:lnTo>
                  <a:lnTo>
                    <a:pt x="25480" y="3556000"/>
                  </a:lnTo>
                  <a:lnTo>
                    <a:pt x="25480" y="6311900"/>
                  </a:lnTo>
                  <a:lnTo>
                    <a:pt x="6650779" y="6311900"/>
                  </a:lnTo>
                  <a:lnTo>
                    <a:pt x="6650779" y="6324600"/>
                  </a:lnTo>
                  <a:lnTo>
                    <a:pt x="6649982" y="6337300"/>
                  </a:lnTo>
                  <a:close/>
                </a:path>
                <a:path w="6657975" h="6337300" extrusionOk="0">
                  <a:moveTo>
                    <a:pt x="456267" y="215900"/>
                  </a:moveTo>
                  <a:lnTo>
                    <a:pt x="431582" y="215900"/>
                  </a:lnTo>
                  <a:lnTo>
                    <a:pt x="431582" y="12700"/>
                  </a:lnTo>
                  <a:lnTo>
                    <a:pt x="456267" y="12700"/>
                  </a:lnTo>
                  <a:lnTo>
                    <a:pt x="456267" y="215900"/>
                  </a:lnTo>
                  <a:close/>
                </a:path>
                <a:path w="6657975" h="6337300" extrusionOk="0">
                  <a:moveTo>
                    <a:pt x="6213621" y="215900"/>
                  </a:moveTo>
                  <a:lnTo>
                    <a:pt x="6188937" y="215900"/>
                  </a:lnTo>
                  <a:lnTo>
                    <a:pt x="6188937" y="12700"/>
                  </a:lnTo>
                  <a:lnTo>
                    <a:pt x="6213621" y="12700"/>
                  </a:lnTo>
                  <a:lnTo>
                    <a:pt x="6213621" y="215900"/>
                  </a:lnTo>
                  <a:close/>
                </a:path>
                <a:path w="6657975" h="6337300" extrusionOk="0">
                  <a:moveTo>
                    <a:pt x="6492966" y="2705100"/>
                  </a:moveTo>
                  <a:lnTo>
                    <a:pt x="6427821" y="2705100"/>
                  </a:lnTo>
                  <a:lnTo>
                    <a:pt x="6476842" y="2692400"/>
                  </a:lnTo>
                  <a:lnTo>
                    <a:pt x="6527355" y="2667000"/>
                  </a:lnTo>
                  <a:lnTo>
                    <a:pt x="6577869" y="2667000"/>
                  </a:lnTo>
                  <a:lnTo>
                    <a:pt x="6626890" y="2654300"/>
                  </a:lnTo>
                  <a:lnTo>
                    <a:pt x="6626890" y="12700"/>
                  </a:lnTo>
                  <a:lnTo>
                    <a:pt x="6650779" y="12700"/>
                  </a:lnTo>
                  <a:lnTo>
                    <a:pt x="6650779" y="2679700"/>
                  </a:lnTo>
                  <a:lnTo>
                    <a:pt x="6589714" y="2679700"/>
                  </a:lnTo>
                  <a:lnTo>
                    <a:pt x="6540295" y="2692400"/>
                  </a:lnTo>
                  <a:lnTo>
                    <a:pt x="6492966" y="2705100"/>
                  </a:lnTo>
                  <a:close/>
                </a:path>
                <a:path w="6657975" h="6337300" extrusionOk="0">
                  <a:moveTo>
                    <a:pt x="232513" y="2705100"/>
                  </a:moveTo>
                  <a:lnTo>
                    <a:pt x="208624" y="2705100"/>
                  </a:lnTo>
                  <a:lnTo>
                    <a:pt x="208624" y="215900"/>
                  </a:lnTo>
                  <a:lnTo>
                    <a:pt x="6427821" y="215900"/>
                  </a:lnTo>
                  <a:lnTo>
                    <a:pt x="6427821" y="241300"/>
                  </a:lnTo>
                  <a:lnTo>
                    <a:pt x="232513" y="241300"/>
                  </a:lnTo>
                  <a:lnTo>
                    <a:pt x="232513" y="2705100"/>
                  </a:lnTo>
                  <a:close/>
                </a:path>
                <a:path w="6657975" h="6337300" extrusionOk="0">
                  <a:moveTo>
                    <a:pt x="301391" y="2705100"/>
                  </a:moveTo>
                  <a:lnTo>
                    <a:pt x="232513" y="2705100"/>
                  </a:lnTo>
                  <a:lnTo>
                    <a:pt x="284893" y="2692400"/>
                  </a:lnTo>
                  <a:lnTo>
                    <a:pt x="335034" y="2667000"/>
                  </a:lnTo>
                  <a:lnTo>
                    <a:pt x="383681" y="2667000"/>
                  </a:lnTo>
                  <a:lnTo>
                    <a:pt x="431582" y="2654300"/>
                  </a:lnTo>
                  <a:lnTo>
                    <a:pt x="431582" y="241300"/>
                  </a:lnTo>
                  <a:lnTo>
                    <a:pt x="456267" y="241300"/>
                  </a:lnTo>
                  <a:lnTo>
                    <a:pt x="456267" y="2679700"/>
                  </a:lnTo>
                  <a:lnTo>
                    <a:pt x="397044" y="2679700"/>
                  </a:lnTo>
                  <a:lnTo>
                    <a:pt x="348172" y="2692400"/>
                  </a:lnTo>
                  <a:lnTo>
                    <a:pt x="301391" y="2705100"/>
                  </a:lnTo>
                  <a:close/>
                </a:path>
                <a:path w="6657975" h="6337300" extrusionOk="0">
                  <a:moveTo>
                    <a:pt x="6212825" y="6096000"/>
                  </a:moveTo>
                  <a:lnTo>
                    <a:pt x="6188141" y="6096000"/>
                  </a:lnTo>
                  <a:lnTo>
                    <a:pt x="6188141" y="3543300"/>
                  </a:lnTo>
                  <a:lnTo>
                    <a:pt x="6256235" y="3543300"/>
                  </a:lnTo>
                  <a:lnTo>
                    <a:pt x="6308080" y="3530600"/>
                  </a:lnTo>
                  <a:lnTo>
                    <a:pt x="6357686" y="3517900"/>
                  </a:lnTo>
                  <a:lnTo>
                    <a:pt x="6403932" y="3492500"/>
                  </a:lnTo>
                  <a:lnTo>
                    <a:pt x="6363086" y="3467100"/>
                  </a:lnTo>
                  <a:lnTo>
                    <a:pt x="6325720" y="3429000"/>
                  </a:lnTo>
                  <a:lnTo>
                    <a:pt x="6292188" y="3390900"/>
                  </a:lnTo>
                  <a:lnTo>
                    <a:pt x="6262843" y="3352800"/>
                  </a:lnTo>
                  <a:lnTo>
                    <a:pt x="6238041" y="3314700"/>
                  </a:lnTo>
                  <a:lnTo>
                    <a:pt x="6218134" y="3263900"/>
                  </a:lnTo>
                  <a:lnTo>
                    <a:pt x="6203476" y="3213100"/>
                  </a:lnTo>
                  <a:lnTo>
                    <a:pt x="6194422" y="3162300"/>
                  </a:lnTo>
                  <a:lnTo>
                    <a:pt x="6191326" y="3111500"/>
                  </a:lnTo>
                  <a:lnTo>
                    <a:pt x="6194339" y="3060700"/>
                  </a:lnTo>
                  <a:lnTo>
                    <a:pt x="6203166" y="3009900"/>
                  </a:lnTo>
                  <a:lnTo>
                    <a:pt x="6217485" y="2959100"/>
                  </a:lnTo>
                  <a:lnTo>
                    <a:pt x="6236975" y="2908300"/>
                  </a:lnTo>
                  <a:lnTo>
                    <a:pt x="6261314" y="2870200"/>
                  </a:lnTo>
                  <a:lnTo>
                    <a:pt x="6290182" y="2832100"/>
                  </a:lnTo>
                  <a:lnTo>
                    <a:pt x="6323258" y="2794000"/>
                  </a:lnTo>
                  <a:lnTo>
                    <a:pt x="6360220" y="2755900"/>
                  </a:lnTo>
                  <a:lnTo>
                    <a:pt x="6400747" y="2730500"/>
                  </a:lnTo>
                  <a:lnTo>
                    <a:pt x="6355347" y="2705100"/>
                  </a:lnTo>
                  <a:lnTo>
                    <a:pt x="6306886" y="2692400"/>
                  </a:lnTo>
                  <a:lnTo>
                    <a:pt x="6256185" y="2679700"/>
                  </a:lnTo>
                  <a:lnTo>
                    <a:pt x="6188937" y="2679700"/>
                  </a:lnTo>
                  <a:lnTo>
                    <a:pt x="6188937" y="241300"/>
                  </a:lnTo>
                  <a:lnTo>
                    <a:pt x="6212825" y="241300"/>
                  </a:lnTo>
                  <a:lnTo>
                    <a:pt x="6212825" y="2654300"/>
                  </a:lnTo>
                  <a:lnTo>
                    <a:pt x="6268440" y="2667000"/>
                  </a:lnTo>
                  <a:lnTo>
                    <a:pt x="6317337" y="2667000"/>
                  </a:lnTo>
                  <a:lnTo>
                    <a:pt x="6361754" y="2692400"/>
                  </a:lnTo>
                  <a:lnTo>
                    <a:pt x="6403932" y="2705100"/>
                  </a:lnTo>
                  <a:lnTo>
                    <a:pt x="6492966" y="2705100"/>
                  </a:lnTo>
                  <a:lnTo>
                    <a:pt x="6447728" y="2730500"/>
                  </a:lnTo>
                  <a:lnTo>
                    <a:pt x="6468005" y="2743200"/>
                  </a:lnTo>
                  <a:lnTo>
                    <a:pt x="6425432" y="2743200"/>
                  </a:lnTo>
                  <a:lnTo>
                    <a:pt x="6385087" y="2768600"/>
                  </a:lnTo>
                  <a:lnTo>
                    <a:pt x="6348163" y="2794000"/>
                  </a:lnTo>
                  <a:lnTo>
                    <a:pt x="6315015" y="2832100"/>
                  </a:lnTo>
                  <a:lnTo>
                    <a:pt x="6285995" y="2870200"/>
                  </a:lnTo>
                  <a:lnTo>
                    <a:pt x="6261457" y="2921000"/>
                  </a:lnTo>
                  <a:lnTo>
                    <a:pt x="6241757" y="2959100"/>
                  </a:lnTo>
                  <a:lnTo>
                    <a:pt x="6227247" y="3009900"/>
                  </a:lnTo>
                  <a:lnTo>
                    <a:pt x="6218281" y="3060700"/>
                  </a:lnTo>
                  <a:lnTo>
                    <a:pt x="6215214" y="3111500"/>
                  </a:lnTo>
                  <a:lnTo>
                    <a:pt x="6218310" y="3162300"/>
                  </a:lnTo>
                  <a:lnTo>
                    <a:pt x="6227356" y="3213100"/>
                  </a:lnTo>
                  <a:lnTo>
                    <a:pt x="6241993" y="3263900"/>
                  </a:lnTo>
                  <a:lnTo>
                    <a:pt x="6261859" y="3302000"/>
                  </a:lnTo>
                  <a:lnTo>
                    <a:pt x="6286595" y="3340100"/>
                  </a:lnTo>
                  <a:lnTo>
                    <a:pt x="6315840" y="3390900"/>
                  </a:lnTo>
                  <a:lnTo>
                    <a:pt x="6349234" y="3416300"/>
                  </a:lnTo>
                  <a:lnTo>
                    <a:pt x="6386415" y="3454400"/>
                  </a:lnTo>
                  <a:lnTo>
                    <a:pt x="6427024" y="3479800"/>
                  </a:lnTo>
                  <a:lnTo>
                    <a:pt x="6468682" y="3479800"/>
                  </a:lnTo>
                  <a:lnTo>
                    <a:pt x="6448524" y="3492500"/>
                  </a:lnTo>
                  <a:lnTo>
                    <a:pt x="6470969" y="3505200"/>
                  </a:lnTo>
                  <a:lnTo>
                    <a:pt x="6435783" y="3505200"/>
                  </a:lnTo>
                  <a:lnTo>
                    <a:pt x="6435783" y="3517900"/>
                  </a:lnTo>
                  <a:lnTo>
                    <a:pt x="6411895" y="3517900"/>
                  </a:lnTo>
                  <a:lnTo>
                    <a:pt x="6318332" y="3543300"/>
                  </a:lnTo>
                  <a:lnTo>
                    <a:pt x="6268565" y="3556000"/>
                  </a:lnTo>
                  <a:lnTo>
                    <a:pt x="6212825" y="3568700"/>
                  </a:lnTo>
                  <a:lnTo>
                    <a:pt x="6212825" y="6096000"/>
                  </a:lnTo>
                  <a:close/>
                </a:path>
                <a:path w="6657975" h="6337300" extrusionOk="0">
                  <a:moveTo>
                    <a:pt x="6427821" y="2705100"/>
                  </a:moveTo>
                  <a:lnTo>
                    <a:pt x="6403932" y="2705100"/>
                  </a:lnTo>
                  <a:lnTo>
                    <a:pt x="6403932" y="241300"/>
                  </a:lnTo>
                  <a:lnTo>
                    <a:pt x="6427821" y="241300"/>
                  </a:lnTo>
                  <a:lnTo>
                    <a:pt x="6427821" y="2705100"/>
                  </a:lnTo>
                  <a:close/>
                </a:path>
                <a:path w="6657975" h="6337300" extrusionOk="0">
                  <a:moveTo>
                    <a:pt x="275896" y="3479800"/>
                  </a:moveTo>
                  <a:lnTo>
                    <a:pt x="235698" y="3479800"/>
                  </a:lnTo>
                  <a:lnTo>
                    <a:pt x="275806" y="3454400"/>
                  </a:lnTo>
                  <a:lnTo>
                    <a:pt x="312545" y="3416300"/>
                  </a:lnTo>
                  <a:lnTo>
                    <a:pt x="345555" y="3378200"/>
                  </a:lnTo>
                  <a:lnTo>
                    <a:pt x="374475" y="3340100"/>
                  </a:lnTo>
                  <a:lnTo>
                    <a:pt x="398946" y="3302000"/>
                  </a:lnTo>
                  <a:lnTo>
                    <a:pt x="418606" y="3263900"/>
                  </a:lnTo>
                  <a:lnTo>
                    <a:pt x="433095" y="3213100"/>
                  </a:lnTo>
                  <a:lnTo>
                    <a:pt x="442053" y="3162300"/>
                  </a:lnTo>
                  <a:lnTo>
                    <a:pt x="445119" y="3111500"/>
                  </a:lnTo>
                  <a:lnTo>
                    <a:pt x="442025" y="3060700"/>
                  </a:lnTo>
                  <a:lnTo>
                    <a:pt x="432986" y="3009900"/>
                  </a:lnTo>
                  <a:lnTo>
                    <a:pt x="418370" y="2959100"/>
                  </a:lnTo>
                  <a:lnTo>
                    <a:pt x="398544" y="2921000"/>
                  </a:lnTo>
                  <a:lnTo>
                    <a:pt x="373875" y="2870200"/>
                  </a:lnTo>
                  <a:lnTo>
                    <a:pt x="344729" y="2832100"/>
                  </a:lnTo>
                  <a:lnTo>
                    <a:pt x="311474" y="2794000"/>
                  </a:lnTo>
                  <a:lnTo>
                    <a:pt x="274477" y="2768600"/>
                  </a:lnTo>
                  <a:lnTo>
                    <a:pt x="234105" y="2743200"/>
                  </a:lnTo>
                  <a:lnTo>
                    <a:pt x="276678" y="2743200"/>
                  </a:lnTo>
                  <a:lnTo>
                    <a:pt x="333991" y="2794000"/>
                  </a:lnTo>
                  <a:lnTo>
                    <a:pt x="367172" y="2832100"/>
                  </a:lnTo>
                  <a:lnTo>
                    <a:pt x="396166" y="2870200"/>
                  </a:lnTo>
                  <a:lnTo>
                    <a:pt x="420638" y="2908300"/>
                  </a:lnTo>
                  <a:lnTo>
                    <a:pt x="440253" y="2959100"/>
                  </a:lnTo>
                  <a:lnTo>
                    <a:pt x="454678" y="3009900"/>
                  </a:lnTo>
                  <a:lnTo>
                    <a:pt x="463578" y="3060700"/>
                  </a:lnTo>
                  <a:lnTo>
                    <a:pt x="466619" y="3111500"/>
                  </a:lnTo>
                  <a:lnTo>
                    <a:pt x="463550" y="3162300"/>
                  </a:lnTo>
                  <a:lnTo>
                    <a:pt x="454577" y="3213100"/>
                  </a:lnTo>
                  <a:lnTo>
                    <a:pt x="440047" y="3263900"/>
                  </a:lnTo>
                  <a:lnTo>
                    <a:pt x="420306" y="3302000"/>
                  </a:lnTo>
                  <a:lnTo>
                    <a:pt x="395702" y="3352800"/>
                  </a:lnTo>
                  <a:lnTo>
                    <a:pt x="366583" y="3390900"/>
                  </a:lnTo>
                  <a:lnTo>
                    <a:pt x="333295" y="3429000"/>
                  </a:lnTo>
                  <a:lnTo>
                    <a:pt x="296187" y="3467100"/>
                  </a:lnTo>
                  <a:lnTo>
                    <a:pt x="275896" y="3479800"/>
                  </a:lnTo>
                  <a:close/>
                </a:path>
                <a:path w="6657975" h="6337300" extrusionOk="0">
                  <a:moveTo>
                    <a:pt x="6468682" y="3479800"/>
                  </a:moveTo>
                  <a:lnTo>
                    <a:pt x="6427024" y="3479800"/>
                  </a:lnTo>
                  <a:lnTo>
                    <a:pt x="6467342" y="3454400"/>
                  </a:lnTo>
                  <a:lnTo>
                    <a:pt x="6504192" y="3416300"/>
                  </a:lnTo>
                  <a:lnTo>
                    <a:pt x="6537235" y="3390900"/>
                  </a:lnTo>
                  <a:lnTo>
                    <a:pt x="6566130" y="3352800"/>
                  </a:lnTo>
                  <a:lnTo>
                    <a:pt x="6590535" y="3302000"/>
                  </a:lnTo>
                  <a:lnTo>
                    <a:pt x="6610109" y="3263900"/>
                  </a:lnTo>
                  <a:lnTo>
                    <a:pt x="6624514" y="3213100"/>
                  </a:lnTo>
                  <a:lnTo>
                    <a:pt x="6633406" y="3162300"/>
                  </a:lnTo>
                  <a:lnTo>
                    <a:pt x="6636446" y="3111500"/>
                  </a:lnTo>
                  <a:lnTo>
                    <a:pt x="6633351" y="3060700"/>
                  </a:lnTo>
                  <a:lnTo>
                    <a:pt x="6624313" y="3009900"/>
                  </a:lnTo>
                  <a:lnTo>
                    <a:pt x="6609697" y="2959100"/>
                  </a:lnTo>
                  <a:lnTo>
                    <a:pt x="6589870" y="2921000"/>
                  </a:lnTo>
                  <a:lnTo>
                    <a:pt x="6565201" y="2870200"/>
                  </a:lnTo>
                  <a:lnTo>
                    <a:pt x="6536056" y="2832100"/>
                  </a:lnTo>
                  <a:lnTo>
                    <a:pt x="6502801" y="2794000"/>
                  </a:lnTo>
                  <a:lnTo>
                    <a:pt x="6465804" y="2768600"/>
                  </a:lnTo>
                  <a:lnTo>
                    <a:pt x="6425432" y="2743200"/>
                  </a:lnTo>
                  <a:lnTo>
                    <a:pt x="6468005" y="2743200"/>
                  </a:lnTo>
                  <a:lnTo>
                    <a:pt x="6525317" y="2794000"/>
                  </a:lnTo>
                  <a:lnTo>
                    <a:pt x="6558499" y="2832100"/>
                  </a:lnTo>
                  <a:lnTo>
                    <a:pt x="6587493" y="2870200"/>
                  </a:lnTo>
                  <a:lnTo>
                    <a:pt x="6611964" y="2908300"/>
                  </a:lnTo>
                  <a:lnTo>
                    <a:pt x="6631580" y="2959100"/>
                  </a:lnTo>
                  <a:lnTo>
                    <a:pt x="6646004" y="3009900"/>
                  </a:lnTo>
                  <a:lnTo>
                    <a:pt x="6654904" y="3060700"/>
                  </a:lnTo>
                  <a:lnTo>
                    <a:pt x="6657945" y="3111500"/>
                  </a:lnTo>
                  <a:lnTo>
                    <a:pt x="6654905" y="3162300"/>
                  </a:lnTo>
                  <a:lnTo>
                    <a:pt x="6646013" y="3213100"/>
                  </a:lnTo>
                  <a:lnTo>
                    <a:pt x="6631609" y="3263900"/>
                  </a:lnTo>
                  <a:lnTo>
                    <a:pt x="6612034" y="3314700"/>
                  </a:lnTo>
                  <a:lnTo>
                    <a:pt x="6587629" y="3352800"/>
                  </a:lnTo>
                  <a:lnTo>
                    <a:pt x="6558735" y="3390900"/>
                  </a:lnTo>
                  <a:lnTo>
                    <a:pt x="6525692" y="3429000"/>
                  </a:lnTo>
                  <a:lnTo>
                    <a:pt x="6488841" y="3467100"/>
                  </a:lnTo>
                  <a:lnTo>
                    <a:pt x="6468682" y="3479800"/>
                  </a:lnTo>
                  <a:close/>
                </a:path>
                <a:path w="6657975" h="6337300" extrusionOk="0">
                  <a:moveTo>
                    <a:pt x="6433395" y="6121400"/>
                  </a:moveTo>
                  <a:lnTo>
                    <a:pt x="218976" y="6121400"/>
                  </a:lnTo>
                  <a:lnTo>
                    <a:pt x="211710" y="6108700"/>
                  </a:lnTo>
                  <a:lnTo>
                    <a:pt x="208624" y="6108700"/>
                  </a:lnTo>
                  <a:lnTo>
                    <a:pt x="208624" y="3505200"/>
                  </a:lnTo>
                  <a:lnTo>
                    <a:pt x="232513" y="3505200"/>
                  </a:lnTo>
                  <a:lnTo>
                    <a:pt x="232513" y="6096000"/>
                  </a:lnTo>
                  <a:lnTo>
                    <a:pt x="6435783" y="6096000"/>
                  </a:lnTo>
                  <a:lnTo>
                    <a:pt x="6435783" y="6108700"/>
                  </a:lnTo>
                  <a:lnTo>
                    <a:pt x="6433395" y="6121400"/>
                  </a:lnTo>
                  <a:close/>
                </a:path>
                <a:path w="6657975" h="6337300" extrusionOk="0">
                  <a:moveTo>
                    <a:pt x="455471" y="6096000"/>
                  </a:moveTo>
                  <a:lnTo>
                    <a:pt x="431582" y="6096000"/>
                  </a:lnTo>
                  <a:lnTo>
                    <a:pt x="431582" y="3556000"/>
                  </a:lnTo>
                  <a:lnTo>
                    <a:pt x="382139" y="3556000"/>
                  </a:lnTo>
                  <a:lnTo>
                    <a:pt x="280862" y="3530600"/>
                  </a:lnTo>
                  <a:lnTo>
                    <a:pt x="234105" y="3505200"/>
                  </a:lnTo>
                  <a:lnTo>
                    <a:pt x="300371" y="3505200"/>
                  </a:lnTo>
                  <a:lnTo>
                    <a:pt x="347376" y="3530600"/>
                  </a:lnTo>
                  <a:lnTo>
                    <a:pt x="453878" y="3530600"/>
                  </a:lnTo>
                  <a:lnTo>
                    <a:pt x="455471" y="3543300"/>
                  </a:lnTo>
                  <a:lnTo>
                    <a:pt x="455471" y="6096000"/>
                  </a:lnTo>
                  <a:close/>
                </a:path>
                <a:path w="6657975" h="6337300" extrusionOk="0">
                  <a:moveTo>
                    <a:pt x="6650779" y="6311900"/>
                  </a:moveTo>
                  <a:lnTo>
                    <a:pt x="6626890" y="6311900"/>
                  </a:lnTo>
                  <a:lnTo>
                    <a:pt x="6626890" y="3556000"/>
                  </a:lnTo>
                  <a:lnTo>
                    <a:pt x="6577994" y="3556000"/>
                  </a:lnTo>
                  <a:lnTo>
                    <a:pt x="6480201" y="3530600"/>
                  </a:lnTo>
                  <a:lnTo>
                    <a:pt x="6435783" y="3505200"/>
                  </a:lnTo>
                  <a:lnTo>
                    <a:pt x="6470969" y="3505200"/>
                  </a:lnTo>
                  <a:lnTo>
                    <a:pt x="6493414" y="3517900"/>
                  </a:lnTo>
                  <a:lnTo>
                    <a:pt x="6540693" y="3530600"/>
                  </a:lnTo>
                  <a:lnTo>
                    <a:pt x="6590062" y="3530600"/>
                  </a:lnTo>
                  <a:lnTo>
                    <a:pt x="6641223" y="3543300"/>
                  </a:lnTo>
                  <a:lnTo>
                    <a:pt x="6650779" y="3543300"/>
                  </a:lnTo>
                  <a:lnTo>
                    <a:pt x="6650779" y="6311900"/>
                  </a:lnTo>
                  <a:close/>
                </a:path>
                <a:path w="6657975" h="6337300" extrusionOk="0">
                  <a:moveTo>
                    <a:pt x="6435783" y="6096000"/>
                  </a:moveTo>
                  <a:lnTo>
                    <a:pt x="6411895" y="6096000"/>
                  </a:lnTo>
                  <a:lnTo>
                    <a:pt x="6411895" y="3517900"/>
                  </a:lnTo>
                  <a:lnTo>
                    <a:pt x="6435783" y="3517900"/>
                  </a:lnTo>
                  <a:lnTo>
                    <a:pt x="6435783" y="6096000"/>
                  </a:lnTo>
                  <a:close/>
                </a:path>
                <a:path w="6657975" h="6337300" extrusionOk="0">
                  <a:moveTo>
                    <a:pt x="455471" y="6311900"/>
                  </a:moveTo>
                  <a:lnTo>
                    <a:pt x="431582" y="6311900"/>
                  </a:lnTo>
                  <a:lnTo>
                    <a:pt x="431582" y="6121400"/>
                  </a:lnTo>
                  <a:lnTo>
                    <a:pt x="455471" y="6121400"/>
                  </a:lnTo>
                  <a:lnTo>
                    <a:pt x="455471" y="6311900"/>
                  </a:lnTo>
                  <a:close/>
                </a:path>
                <a:path w="6657975" h="6337300" extrusionOk="0">
                  <a:moveTo>
                    <a:pt x="6212825" y="6311900"/>
                  </a:moveTo>
                  <a:lnTo>
                    <a:pt x="6188937" y="6311900"/>
                  </a:lnTo>
                  <a:lnTo>
                    <a:pt x="6188937" y="6121400"/>
                  </a:lnTo>
                  <a:lnTo>
                    <a:pt x="6212825" y="6121400"/>
                  </a:lnTo>
                  <a:lnTo>
                    <a:pt x="6212825" y="6311900"/>
                  </a:lnTo>
                  <a:close/>
                </a:path>
              </a:pathLst>
            </a:custGeom>
            <a:solidFill>
              <a:srgbClr val="F5F5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738" name="Google Shape;738;p29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10587503" y="1605659"/>
              <a:ext cx="5443016" cy="513268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739" name="Google Shape;739;p29"/>
          <p:cNvSpPr txBox="1"/>
          <p:nvPr/>
        </p:nvSpPr>
        <p:spPr>
          <a:xfrm>
            <a:off x="2514600" y="5447344"/>
            <a:ext cx="13563600" cy="206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b="1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Magna Charta Observatory</a:t>
            </a:r>
            <a:endParaRPr>
              <a:latin typeface="Tahoma"/>
              <a:ea typeface="Tahoma"/>
              <a:cs typeface="Tahoma"/>
              <a:sym typeface="Tahoma"/>
            </a:endParaRPr>
          </a:p>
          <a:p>
            <a:pPr marL="3657600" marR="0" lvl="8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Contact: </a:t>
            </a:r>
            <a:r>
              <a:rPr lang="en-US" sz="3400" b="1" i="0" u="sng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magnacharta@unibo.it</a:t>
            </a:r>
            <a:endParaRPr sz="3400" b="1" i="0" u="none" strike="noStrike" cap="non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657600" marR="0" lvl="8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00" b="1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Follow us:</a:t>
            </a:r>
            <a:endParaRPr/>
          </a:p>
        </p:txBody>
      </p:sp>
      <p:sp>
        <p:nvSpPr>
          <p:cNvPr id="740" name="Google Shape;740;p29"/>
          <p:cNvSpPr txBox="1"/>
          <p:nvPr/>
        </p:nvSpPr>
        <p:spPr>
          <a:xfrm>
            <a:off x="4724400" y="6891735"/>
            <a:ext cx="9144000" cy="23698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114800" marR="0" lvl="8" indent="-444500" algn="just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ahoma"/>
              <a:buChar char="•"/>
            </a:pPr>
            <a:r>
              <a:rPr lang="en-US" sz="3200" b="1" i="0" u="sng" strike="noStrike" cap="none" dirty="0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Facebook</a:t>
            </a:r>
            <a:endParaRPr sz="3200" b="1" dirty="0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4114800" marR="0" lvl="8" indent="-444500" algn="just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ahoma"/>
              <a:buChar char="•"/>
            </a:pPr>
            <a:r>
              <a:rPr lang="en-US" sz="3200" b="1" u="sng" dirty="0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LinkedIn</a:t>
            </a:r>
            <a:endParaRPr sz="3200" b="1" dirty="0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4114800" marR="0" lvl="8" indent="-444500" algn="just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ahoma"/>
              <a:buChar char="•"/>
            </a:pPr>
            <a:r>
              <a:rPr lang="en-US" sz="3200" b="1" i="0" u="sng" strike="noStrike" cap="none" dirty="0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YouTube</a:t>
            </a:r>
            <a:endParaRPr sz="3200" dirty="0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411480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3400" dirty="0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1" name="Google Shape;741;p29"/>
          <p:cNvSpPr txBox="1"/>
          <p:nvPr/>
        </p:nvSpPr>
        <p:spPr>
          <a:xfrm>
            <a:off x="4461387" y="4925650"/>
            <a:ext cx="9217742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2" name="Google Shape;742;p29"/>
          <p:cNvSpPr txBox="1"/>
          <p:nvPr/>
        </p:nvSpPr>
        <p:spPr>
          <a:xfrm>
            <a:off x="0" y="9116237"/>
            <a:ext cx="18288000" cy="1294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43" name="Google Shape;743;p29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16078210" y="9116213"/>
            <a:ext cx="2400299" cy="1171574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49252A3-9ABB-73D4-2C34-763A88EE5F53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11</a:t>
            </a:fld>
            <a:endParaRPr lang="en-US" sz="1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"/>
          <p:cNvSpPr/>
          <p:nvPr/>
        </p:nvSpPr>
        <p:spPr>
          <a:xfrm>
            <a:off x="0" y="-125449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 extrusionOk="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8B3D2B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34" name="Google Shape;134;p2"/>
          <p:cNvGrpSpPr/>
          <p:nvPr/>
        </p:nvGrpSpPr>
        <p:grpSpPr>
          <a:xfrm>
            <a:off x="11277600" y="425670"/>
            <a:ext cx="6448423" cy="8010524"/>
            <a:chOff x="11133554" y="799742"/>
            <a:chExt cx="6448423" cy="8010524"/>
          </a:xfrm>
        </p:grpSpPr>
        <p:sp>
          <p:nvSpPr>
            <p:cNvPr id="135" name="Google Shape;135;p2"/>
            <p:cNvSpPr/>
            <p:nvPr/>
          </p:nvSpPr>
          <p:spPr>
            <a:xfrm>
              <a:off x="16622529" y="1251717"/>
              <a:ext cx="636905" cy="285750"/>
            </a:xfrm>
            <a:custGeom>
              <a:avLst/>
              <a:gdLst/>
              <a:ahLst/>
              <a:cxnLst/>
              <a:rect l="l" t="t" r="r" b="b"/>
              <a:pathLst>
                <a:path w="636905" h="285750" extrusionOk="0">
                  <a:moveTo>
                    <a:pt x="496054" y="285749"/>
                  </a:moveTo>
                  <a:lnTo>
                    <a:pt x="479153" y="268623"/>
                  </a:lnTo>
                  <a:lnTo>
                    <a:pt x="591529" y="154743"/>
                  </a:lnTo>
                  <a:lnTo>
                    <a:pt x="0" y="154743"/>
                  </a:lnTo>
                  <a:lnTo>
                    <a:pt x="0" y="130705"/>
                  </a:lnTo>
                  <a:lnTo>
                    <a:pt x="591529" y="130705"/>
                  </a:lnTo>
                  <a:lnTo>
                    <a:pt x="479153" y="17126"/>
                  </a:lnTo>
                  <a:lnTo>
                    <a:pt x="496054" y="0"/>
                  </a:lnTo>
                  <a:lnTo>
                    <a:pt x="636895" y="142724"/>
                  </a:lnTo>
                  <a:lnTo>
                    <a:pt x="496054" y="285749"/>
                  </a:lnTo>
                  <a:close/>
                </a:path>
              </a:pathLst>
            </a:custGeom>
            <a:solidFill>
              <a:srgbClr val="F5F5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136" name="Google Shape;136;p2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11133554" y="799742"/>
              <a:ext cx="6448423" cy="8010524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37" name="Google Shape;137;p2"/>
          <p:cNvSpPr txBox="1">
            <a:spLocks noGrp="1"/>
          </p:cNvSpPr>
          <p:nvPr>
            <p:ph type="title"/>
          </p:nvPr>
        </p:nvSpPr>
        <p:spPr>
          <a:xfrm>
            <a:off x="720000" y="759600"/>
            <a:ext cx="5461000" cy="1090042"/>
          </a:xfrm>
          <a:prstGeom prst="rect">
            <a:avLst/>
          </a:prstGeom>
          <a:solidFill>
            <a:srgbClr val="8B3D2B"/>
          </a:solidFill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000" b="1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Agenda</a:t>
            </a:r>
            <a:endParaRPr/>
          </a:p>
        </p:txBody>
      </p:sp>
      <p:sp>
        <p:nvSpPr>
          <p:cNvPr id="138" name="Google Shape;138;p2"/>
          <p:cNvSpPr txBox="1"/>
          <p:nvPr/>
        </p:nvSpPr>
        <p:spPr>
          <a:xfrm>
            <a:off x="2175021" y="3110093"/>
            <a:ext cx="6758399" cy="44417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07950" rIns="0" bIns="0" anchor="t" anchorCtr="0">
            <a:spAutoFit/>
          </a:bodyPr>
          <a:lstStyle/>
          <a:p>
            <a:pPr marL="670560" marR="0" lvl="1" indent="-247650" algn="l" rtl="0">
              <a:spcBef>
                <a:spcPts val="0"/>
              </a:spcBef>
              <a:spcAft>
                <a:spcPts val="0"/>
              </a:spcAft>
              <a:buClr>
                <a:srgbClr val="F5F5F1"/>
              </a:buClr>
              <a:buSzPts val="3900"/>
              <a:buFont typeface="Tahoma"/>
              <a:buChar char="•"/>
            </a:pPr>
            <a:r>
              <a:rPr lang="en-US" sz="4000" b="0" i="0" u="none" strike="noStrike" cap="none" dirty="0">
                <a:solidFill>
                  <a:srgbClr val="F5F5F1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3400" b="0" i="0" u="none" strike="noStrike" cap="none" dirty="0">
                <a:solidFill>
                  <a:srgbClr val="F5F5F1"/>
                </a:solidFill>
                <a:latin typeface="Tahoma"/>
                <a:ea typeface="Tahoma"/>
                <a:cs typeface="Tahoma"/>
                <a:sym typeface="Tahoma"/>
              </a:rPr>
              <a:t>MCU 1988</a:t>
            </a:r>
            <a:endParaRPr sz="3400" b="0" i="0" u="none" strike="noStrike" cap="none" dirty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611505" marR="44450" lvl="1" indent="-210502" algn="l" rtl="0">
              <a:lnSpc>
                <a:spcPct val="115599"/>
              </a:lnSpc>
              <a:spcBef>
                <a:spcPts val="0"/>
              </a:spcBef>
              <a:spcAft>
                <a:spcPts val="0"/>
              </a:spcAft>
              <a:buClr>
                <a:srgbClr val="F5F5F1"/>
              </a:buClr>
              <a:buSzPts val="3315"/>
              <a:buFont typeface="Tahoma"/>
              <a:buChar char="•"/>
            </a:pPr>
            <a:r>
              <a:rPr lang="en-US" sz="3400" b="0" i="0" u="none" strike="noStrike" cap="none" dirty="0">
                <a:solidFill>
                  <a:srgbClr val="F5F5F1"/>
                </a:solidFill>
                <a:latin typeface="Tahoma"/>
                <a:ea typeface="Tahoma"/>
                <a:cs typeface="Tahoma"/>
                <a:sym typeface="Tahoma"/>
              </a:rPr>
              <a:t> Societal pressures affecting         	universities</a:t>
            </a:r>
            <a:endParaRPr sz="3400" b="0" i="0" u="none" strike="noStrike" cap="none" dirty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670560" marR="0" lvl="1" indent="-210502" algn="l" rtl="0">
              <a:spcBef>
                <a:spcPts val="750"/>
              </a:spcBef>
              <a:spcAft>
                <a:spcPts val="0"/>
              </a:spcAft>
              <a:buClr>
                <a:srgbClr val="F5F5F1"/>
              </a:buClr>
              <a:buSzPts val="3315"/>
              <a:buFont typeface="Tahoma"/>
              <a:buChar char="•"/>
            </a:pPr>
            <a:r>
              <a:rPr lang="en-US" sz="3400" b="0" i="0" u="none" strike="noStrike" cap="none" dirty="0">
                <a:solidFill>
                  <a:srgbClr val="F5F5F1"/>
                </a:solidFill>
                <a:latin typeface="Tahoma"/>
                <a:ea typeface="Tahoma"/>
                <a:cs typeface="Tahoma"/>
                <a:sym typeface="Tahoma"/>
              </a:rPr>
              <a:t> MCU 2020</a:t>
            </a:r>
          </a:p>
          <a:p>
            <a:pPr marL="670560" marR="0" lvl="1" indent="-210502" algn="l" rtl="0">
              <a:spcBef>
                <a:spcPts val="750"/>
              </a:spcBef>
              <a:spcAft>
                <a:spcPts val="0"/>
              </a:spcAft>
              <a:buClr>
                <a:srgbClr val="F5F5F1"/>
              </a:buClr>
              <a:buSzPts val="3315"/>
              <a:buFont typeface="Tahoma"/>
              <a:buChar char="•"/>
            </a:pPr>
            <a:r>
              <a:rPr lang="en-US" sz="3400" b="0" i="0" u="none" strike="noStrike" cap="none" dirty="0">
                <a:solidFill>
                  <a:srgbClr val="F5F5F1"/>
                </a:solidFill>
                <a:latin typeface="Tahoma"/>
                <a:ea typeface="Tahoma"/>
                <a:cs typeface="Tahoma"/>
                <a:sym typeface="Tahoma"/>
              </a:rPr>
              <a:t> Quotes on </a:t>
            </a:r>
          </a:p>
          <a:p>
            <a:pPr marL="460058" marR="0" lvl="1" algn="l" rtl="0">
              <a:spcBef>
                <a:spcPts val="750"/>
              </a:spcBef>
              <a:spcAft>
                <a:spcPts val="0"/>
              </a:spcAft>
              <a:buClr>
                <a:srgbClr val="F5F5F1"/>
              </a:buClr>
              <a:buSzPts val="3315"/>
            </a:pPr>
            <a:r>
              <a:rPr lang="en-US" sz="3400" dirty="0">
                <a:solidFill>
                  <a:srgbClr val="F5F5F1"/>
                </a:solidFill>
                <a:latin typeface="Tahoma"/>
                <a:ea typeface="Tahoma"/>
                <a:cs typeface="Tahoma"/>
                <a:sym typeface="Tahoma"/>
              </a:rPr>
              <a:t>   Academic Freedom</a:t>
            </a:r>
          </a:p>
          <a:p>
            <a:pPr marL="917258" marR="0" lvl="1" indent="-457200" algn="l" rtl="0">
              <a:spcBef>
                <a:spcPts val="750"/>
              </a:spcBef>
              <a:spcAft>
                <a:spcPts val="0"/>
              </a:spcAft>
              <a:buClr>
                <a:srgbClr val="F5F5F1"/>
              </a:buClr>
              <a:buSzPts val="3315"/>
              <a:buFont typeface="Arial" panose="020B0604020202020204" pitchFamily="34" charset="0"/>
              <a:buChar char="•"/>
            </a:pPr>
            <a:r>
              <a:rPr lang="en-US" sz="3400" b="0" i="0" u="none" strike="noStrike" cap="none" dirty="0">
                <a:solidFill>
                  <a:srgbClr val="F5F5F1"/>
                </a:solidFill>
                <a:latin typeface="Tahoma"/>
                <a:ea typeface="Tahoma"/>
                <a:cs typeface="Tahoma"/>
                <a:sym typeface="Tahoma"/>
              </a:rPr>
              <a:t>Supra-National and Pro-active</a:t>
            </a:r>
            <a:endParaRPr sz="3400" b="0" i="0" u="none" strike="noStrike" cap="none" dirty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pic>
        <p:nvPicPr>
          <p:cNvPr id="139" name="Google Shape;139;p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5106017" y="8927004"/>
            <a:ext cx="3033023" cy="1234547"/>
          </a:xfrm>
          <a:prstGeom prst="rect">
            <a:avLst/>
          </a:prstGeom>
          <a:noFill/>
          <a:ln>
            <a:noFill/>
          </a:ln>
        </p:spPr>
      </p:pic>
      <p:sp>
        <p:nvSpPr>
          <p:cNvPr id="140" name="Google Shape;140;p2"/>
          <p:cNvSpPr txBox="1"/>
          <p:nvPr/>
        </p:nvSpPr>
        <p:spPr>
          <a:xfrm>
            <a:off x="0" y="8927004"/>
            <a:ext cx="18288000" cy="129485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1" name="Google Shape;141;p2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5562364" y="8958491"/>
            <a:ext cx="2400299" cy="1171574"/>
          </a:xfrm>
          <a:prstGeom prst="rect">
            <a:avLst/>
          </a:prstGeom>
          <a:noFill/>
          <a:ln>
            <a:noFill/>
          </a:ln>
        </p:spPr>
      </p:pic>
      <p:pic>
        <p:nvPicPr>
          <p:cNvPr id="142" name="Google Shape;142;p2"/>
          <p:cNvPicPr preferRelativeResize="0"/>
          <p:nvPr/>
        </p:nvPicPr>
        <p:blipFill rotWithShape="1">
          <a:blip r:embed="rId6">
            <a:alphaModFix/>
          </a:blip>
          <a:srcRect t="14278" b="29750"/>
          <a:stretch/>
        </p:blipFill>
        <p:spPr>
          <a:xfrm>
            <a:off x="278421" y="9160272"/>
            <a:ext cx="1896600" cy="1061589"/>
          </a:xfrm>
          <a:prstGeom prst="rect">
            <a:avLst/>
          </a:prstGeom>
          <a:noFill/>
          <a:ln>
            <a:noFill/>
          </a:ln>
        </p:spPr>
      </p:pic>
      <p:pic>
        <p:nvPicPr>
          <p:cNvPr id="143" name="Google Shape;143;p2"/>
          <p:cNvPicPr preferRelativeResize="0"/>
          <p:nvPr/>
        </p:nvPicPr>
        <p:blipFill rotWithShape="1">
          <a:blip r:embed="rId6">
            <a:alphaModFix/>
          </a:blip>
          <a:srcRect t="14278" b="29750"/>
          <a:stretch/>
        </p:blipFill>
        <p:spPr>
          <a:xfrm>
            <a:off x="306000" y="9031808"/>
            <a:ext cx="1896600" cy="1061589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6A68110-C32F-5192-C461-C160B03AEE8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2</a:t>
            </a:fld>
            <a:endParaRPr lang="en-US" sz="1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3"/>
          <p:cNvSpPr/>
          <p:nvPr/>
        </p:nvSpPr>
        <p:spPr>
          <a:xfrm>
            <a:off x="4067156" y="5972290"/>
            <a:ext cx="571500" cy="9525"/>
          </a:xfrm>
          <a:custGeom>
            <a:avLst/>
            <a:gdLst/>
            <a:ahLst/>
            <a:cxnLst/>
            <a:rect l="l" t="t" r="r" b="b"/>
            <a:pathLst>
              <a:path w="571500" h="9525" extrusionOk="0">
                <a:moveTo>
                  <a:pt x="571499" y="9524"/>
                </a:moveTo>
                <a:lnTo>
                  <a:pt x="0" y="9524"/>
                </a:lnTo>
                <a:lnTo>
                  <a:pt x="0" y="0"/>
                </a:lnTo>
                <a:lnTo>
                  <a:pt x="571499" y="0"/>
                </a:lnTo>
                <a:lnTo>
                  <a:pt x="571499" y="9524"/>
                </a:lnTo>
                <a:close/>
              </a:path>
            </a:pathLst>
          </a:custGeom>
          <a:solidFill>
            <a:srgbClr val="F5F5F1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9" name="Google Shape;149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562364" y="9000000"/>
            <a:ext cx="2400299" cy="1171574"/>
          </a:xfrm>
          <a:prstGeom prst="rect">
            <a:avLst/>
          </a:prstGeom>
          <a:noFill/>
          <a:ln>
            <a:noFill/>
          </a:ln>
        </p:spPr>
      </p:pic>
      <p:sp>
        <p:nvSpPr>
          <p:cNvPr id="150" name="Google Shape;150;p3"/>
          <p:cNvSpPr/>
          <p:nvPr/>
        </p:nvSpPr>
        <p:spPr>
          <a:xfrm>
            <a:off x="8136280" y="5972290"/>
            <a:ext cx="571500" cy="9525"/>
          </a:xfrm>
          <a:custGeom>
            <a:avLst/>
            <a:gdLst/>
            <a:ahLst/>
            <a:cxnLst/>
            <a:rect l="l" t="t" r="r" b="b"/>
            <a:pathLst>
              <a:path w="571500" h="9525" extrusionOk="0">
                <a:moveTo>
                  <a:pt x="571499" y="9524"/>
                </a:moveTo>
                <a:lnTo>
                  <a:pt x="0" y="9524"/>
                </a:lnTo>
                <a:lnTo>
                  <a:pt x="0" y="0"/>
                </a:lnTo>
                <a:lnTo>
                  <a:pt x="571499" y="0"/>
                </a:lnTo>
                <a:lnTo>
                  <a:pt x="571499" y="9524"/>
                </a:lnTo>
                <a:close/>
              </a:path>
            </a:pathLst>
          </a:custGeom>
          <a:solidFill>
            <a:srgbClr val="F5F5F1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" name="Google Shape;151;p3"/>
          <p:cNvSpPr/>
          <p:nvPr/>
        </p:nvSpPr>
        <p:spPr>
          <a:xfrm>
            <a:off x="12960381" y="5972290"/>
            <a:ext cx="571500" cy="9525"/>
          </a:xfrm>
          <a:custGeom>
            <a:avLst/>
            <a:gdLst/>
            <a:ahLst/>
            <a:cxnLst/>
            <a:rect l="l" t="t" r="r" b="b"/>
            <a:pathLst>
              <a:path w="571500" h="9525" extrusionOk="0">
                <a:moveTo>
                  <a:pt x="571499" y="9524"/>
                </a:moveTo>
                <a:lnTo>
                  <a:pt x="0" y="9524"/>
                </a:lnTo>
                <a:lnTo>
                  <a:pt x="0" y="0"/>
                </a:lnTo>
                <a:lnTo>
                  <a:pt x="571499" y="0"/>
                </a:lnTo>
                <a:lnTo>
                  <a:pt x="571499" y="9524"/>
                </a:lnTo>
                <a:close/>
              </a:path>
            </a:pathLst>
          </a:custGeom>
          <a:solidFill>
            <a:srgbClr val="F5F5F1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3"/>
          <p:cNvSpPr txBox="1">
            <a:spLocks noGrp="1"/>
          </p:cNvSpPr>
          <p:nvPr>
            <p:ph type="title"/>
          </p:nvPr>
        </p:nvSpPr>
        <p:spPr>
          <a:xfrm>
            <a:off x="720000" y="759600"/>
            <a:ext cx="5713200" cy="109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000" b="1">
                <a:solidFill>
                  <a:srgbClr val="B2100D"/>
                </a:solidFill>
                <a:latin typeface="Tahoma"/>
                <a:ea typeface="Tahoma"/>
                <a:cs typeface="Tahoma"/>
                <a:sym typeface="Tahoma"/>
              </a:rPr>
              <a:t>MCU 1988</a:t>
            </a:r>
            <a:endParaRPr sz="7000">
              <a:solidFill>
                <a:srgbClr val="B2100D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53" name="Google Shape;153;p3"/>
          <p:cNvSpPr txBox="1"/>
          <p:nvPr/>
        </p:nvSpPr>
        <p:spPr>
          <a:xfrm>
            <a:off x="720000" y="2227812"/>
            <a:ext cx="6869430" cy="5360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00" i="1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Fundamental Principles</a:t>
            </a:r>
            <a:endParaRPr sz="34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54" name="Google Shape;154;p3"/>
          <p:cNvSpPr txBox="1"/>
          <p:nvPr/>
        </p:nvSpPr>
        <p:spPr>
          <a:xfrm>
            <a:off x="720000" y="3135600"/>
            <a:ext cx="15376500" cy="420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050" rIns="0" bIns="0" anchor="t" anchorCtr="0">
            <a:spAutoFit/>
          </a:bodyPr>
          <a:lstStyle/>
          <a:p>
            <a:pPr marL="404495" marR="904875" lvl="0" indent="-379730" algn="l" rtl="0">
              <a:lnSpc>
                <a:spcPct val="1324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ahoma"/>
              <a:buAutoNum type="arabicPeriod"/>
            </a:pPr>
            <a:r>
              <a:rPr lang="en-US" sz="32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The university is an autonomous institution which produces, examines,  appraises and hands down culture by research and teaching.</a:t>
            </a:r>
            <a:endParaRPr sz="32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404495" marR="5080" lvl="0" indent="-379730" algn="l" rtl="0">
              <a:lnSpc>
                <a:spcPct val="158823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ahoma"/>
              <a:buAutoNum type="arabicPeriod"/>
            </a:pPr>
            <a:r>
              <a:rPr lang="en-US" sz="32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Its research and teaching must be morally and intellectually independent of  all political authority and economic power.</a:t>
            </a:r>
            <a:endParaRPr sz="32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404495" marR="584200" lvl="0" indent="-379730" algn="l" rtl="0">
              <a:lnSpc>
                <a:spcPct val="15882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ahoma"/>
              <a:buAutoNum type="arabicPeriod"/>
            </a:pPr>
            <a:r>
              <a:rPr lang="en-US" sz="32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Teaching and research must be inseparable if tuition is not to lag behind  changing needs, the demands of society, and advances in scientific  knowledge.</a:t>
            </a:r>
            <a:endParaRPr sz="32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55" name="Google Shape;155;p3"/>
          <p:cNvSpPr/>
          <p:nvPr/>
        </p:nvSpPr>
        <p:spPr>
          <a:xfrm>
            <a:off x="16941234" y="296029"/>
            <a:ext cx="636905" cy="285750"/>
          </a:xfrm>
          <a:custGeom>
            <a:avLst/>
            <a:gdLst/>
            <a:ahLst/>
            <a:cxnLst/>
            <a:rect l="l" t="t" r="r" b="b"/>
            <a:pathLst>
              <a:path w="636905" h="285750" extrusionOk="0">
                <a:moveTo>
                  <a:pt x="496054" y="285749"/>
                </a:moveTo>
                <a:lnTo>
                  <a:pt x="479153" y="268623"/>
                </a:lnTo>
                <a:lnTo>
                  <a:pt x="591529" y="154743"/>
                </a:lnTo>
                <a:lnTo>
                  <a:pt x="0" y="154743"/>
                </a:lnTo>
                <a:lnTo>
                  <a:pt x="0" y="130705"/>
                </a:lnTo>
                <a:lnTo>
                  <a:pt x="591529" y="130705"/>
                </a:lnTo>
                <a:lnTo>
                  <a:pt x="479153" y="17126"/>
                </a:lnTo>
                <a:lnTo>
                  <a:pt x="496054" y="0"/>
                </a:lnTo>
                <a:lnTo>
                  <a:pt x="636895" y="142724"/>
                </a:lnTo>
                <a:lnTo>
                  <a:pt x="496054" y="285749"/>
                </a:lnTo>
                <a:close/>
              </a:path>
            </a:pathLst>
          </a:custGeom>
          <a:solidFill>
            <a:srgbClr val="29251C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56" name="Google Shape;156;p3"/>
          <p:cNvGrpSpPr/>
          <p:nvPr/>
        </p:nvGrpSpPr>
        <p:grpSpPr>
          <a:xfrm>
            <a:off x="16383000" y="2019300"/>
            <a:ext cx="1293914" cy="2511369"/>
            <a:chOff x="15562364" y="1028700"/>
            <a:chExt cx="2114550" cy="4141266"/>
          </a:xfrm>
        </p:grpSpPr>
        <p:sp>
          <p:nvSpPr>
            <p:cNvPr id="157" name="Google Shape;157;p3"/>
            <p:cNvSpPr/>
            <p:nvPr/>
          </p:nvSpPr>
          <p:spPr>
            <a:xfrm>
              <a:off x="16622529" y="1251717"/>
              <a:ext cx="636905" cy="285750"/>
            </a:xfrm>
            <a:custGeom>
              <a:avLst/>
              <a:gdLst/>
              <a:ahLst/>
              <a:cxnLst/>
              <a:rect l="l" t="t" r="r" b="b"/>
              <a:pathLst>
                <a:path w="636905" h="285750" extrusionOk="0">
                  <a:moveTo>
                    <a:pt x="496054" y="285749"/>
                  </a:moveTo>
                  <a:lnTo>
                    <a:pt x="479153" y="268623"/>
                  </a:lnTo>
                  <a:lnTo>
                    <a:pt x="591529" y="154743"/>
                  </a:lnTo>
                  <a:lnTo>
                    <a:pt x="0" y="154743"/>
                  </a:lnTo>
                  <a:lnTo>
                    <a:pt x="0" y="130705"/>
                  </a:lnTo>
                  <a:lnTo>
                    <a:pt x="591529" y="130705"/>
                  </a:lnTo>
                  <a:lnTo>
                    <a:pt x="479153" y="17126"/>
                  </a:lnTo>
                  <a:lnTo>
                    <a:pt x="496054" y="0"/>
                  </a:lnTo>
                  <a:lnTo>
                    <a:pt x="636895" y="142724"/>
                  </a:lnTo>
                  <a:lnTo>
                    <a:pt x="496054" y="285749"/>
                  </a:lnTo>
                  <a:close/>
                </a:path>
              </a:pathLst>
            </a:custGeom>
            <a:solidFill>
              <a:srgbClr val="F5F5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8" name="Google Shape;158;p3"/>
            <p:cNvSpPr/>
            <p:nvPr/>
          </p:nvSpPr>
          <p:spPr>
            <a:xfrm>
              <a:off x="15562364" y="1028700"/>
              <a:ext cx="2114550" cy="2114550"/>
            </a:xfrm>
            <a:custGeom>
              <a:avLst/>
              <a:gdLst/>
              <a:ahLst/>
              <a:cxnLst/>
              <a:rect l="l" t="t" r="r" b="b"/>
              <a:pathLst>
                <a:path w="2114550" h="2114550" extrusionOk="0">
                  <a:moveTo>
                    <a:pt x="1057275" y="2114550"/>
                  </a:moveTo>
                  <a:lnTo>
                    <a:pt x="1008878" y="2113462"/>
                  </a:lnTo>
                  <a:lnTo>
                    <a:pt x="961041" y="2110229"/>
                  </a:lnTo>
                  <a:lnTo>
                    <a:pt x="913809" y="2104898"/>
                  </a:lnTo>
                  <a:lnTo>
                    <a:pt x="867228" y="2097515"/>
                  </a:lnTo>
                  <a:lnTo>
                    <a:pt x="821346" y="2088128"/>
                  </a:lnTo>
                  <a:lnTo>
                    <a:pt x="776209" y="2076783"/>
                  </a:lnTo>
                  <a:lnTo>
                    <a:pt x="731864" y="2063526"/>
                  </a:lnTo>
                  <a:lnTo>
                    <a:pt x="688357" y="2048404"/>
                  </a:lnTo>
                  <a:lnTo>
                    <a:pt x="645735" y="2031464"/>
                  </a:lnTo>
                  <a:lnTo>
                    <a:pt x="604045" y="2012752"/>
                  </a:lnTo>
                  <a:lnTo>
                    <a:pt x="563334" y="1992315"/>
                  </a:lnTo>
                  <a:lnTo>
                    <a:pt x="523648" y="1970201"/>
                  </a:lnTo>
                  <a:lnTo>
                    <a:pt x="485033" y="1946454"/>
                  </a:lnTo>
                  <a:lnTo>
                    <a:pt x="447537" y="1921123"/>
                  </a:lnTo>
                  <a:lnTo>
                    <a:pt x="411205" y="1894253"/>
                  </a:lnTo>
                  <a:lnTo>
                    <a:pt x="376086" y="1865892"/>
                  </a:lnTo>
                  <a:lnTo>
                    <a:pt x="342224" y="1836085"/>
                  </a:lnTo>
                  <a:lnTo>
                    <a:pt x="309668" y="1804881"/>
                  </a:lnTo>
                  <a:lnTo>
                    <a:pt x="278464" y="1772325"/>
                  </a:lnTo>
                  <a:lnTo>
                    <a:pt x="248657" y="1738463"/>
                  </a:lnTo>
                  <a:lnTo>
                    <a:pt x="220296" y="1703344"/>
                  </a:lnTo>
                  <a:lnTo>
                    <a:pt x="193426" y="1667012"/>
                  </a:lnTo>
                  <a:lnTo>
                    <a:pt x="168095" y="1629516"/>
                  </a:lnTo>
                  <a:lnTo>
                    <a:pt x="144349" y="1590901"/>
                  </a:lnTo>
                  <a:lnTo>
                    <a:pt x="122234" y="1551215"/>
                  </a:lnTo>
                  <a:lnTo>
                    <a:pt x="101797" y="1510504"/>
                  </a:lnTo>
                  <a:lnTo>
                    <a:pt x="83085" y="1468814"/>
                  </a:lnTo>
                  <a:lnTo>
                    <a:pt x="66145" y="1426192"/>
                  </a:lnTo>
                  <a:lnTo>
                    <a:pt x="51023" y="1382685"/>
                  </a:lnTo>
                  <a:lnTo>
                    <a:pt x="37766" y="1338340"/>
                  </a:lnTo>
                  <a:lnTo>
                    <a:pt x="26421" y="1293203"/>
                  </a:lnTo>
                  <a:lnTo>
                    <a:pt x="17034" y="1247321"/>
                  </a:lnTo>
                  <a:lnTo>
                    <a:pt x="9651" y="1200740"/>
                  </a:lnTo>
                  <a:lnTo>
                    <a:pt x="4320" y="1153508"/>
                  </a:lnTo>
                  <a:lnTo>
                    <a:pt x="1087" y="1105671"/>
                  </a:lnTo>
                  <a:lnTo>
                    <a:pt x="0" y="1057275"/>
                  </a:lnTo>
                  <a:lnTo>
                    <a:pt x="1087" y="1008878"/>
                  </a:lnTo>
                  <a:lnTo>
                    <a:pt x="4320" y="961041"/>
                  </a:lnTo>
                  <a:lnTo>
                    <a:pt x="9651" y="913809"/>
                  </a:lnTo>
                  <a:lnTo>
                    <a:pt x="17034" y="867228"/>
                  </a:lnTo>
                  <a:lnTo>
                    <a:pt x="26421" y="821346"/>
                  </a:lnTo>
                  <a:lnTo>
                    <a:pt x="37766" y="776209"/>
                  </a:lnTo>
                  <a:lnTo>
                    <a:pt x="51023" y="731864"/>
                  </a:lnTo>
                  <a:lnTo>
                    <a:pt x="66145" y="688357"/>
                  </a:lnTo>
                  <a:lnTo>
                    <a:pt x="83085" y="645735"/>
                  </a:lnTo>
                  <a:lnTo>
                    <a:pt x="101797" y="604045"/>
                  </a:lnTo>
                  <a:lnTo>
                    <a:pt x="122234" y="563334"/>
                  </a:lnTo>
                  <a:lnTo>
                    <a:pt x="144349" y="523648"/>
                  </a:lnTo>
                  <a:lnTo>
                    <a:pt x="168095" y="485033"/>
                  </a:lnTo>
                  <a:lnTo>
                    <a:pt x="193426" y="447537"/>
                  </a:lnTo>
                  <a:lnTo>
                    <a:pt x="220296" y="411205"/>
                  </a:lnTo>
                  <a:lnTo>
                    <a:pt x="248657" y="376086"/>
                  </a:lnTo>
                  <a:lnTo>
                    <a:pt x="278464" y="342224"/>
                  </a:lnTo>
                  <a:lnTo>
                    <a:pt x="309668" y="309668"/>
                  </a:lnTo>
                  <a:lnTo>
                    <a:pt x="342224" y="278464"/>
                  </a:lnTo>
                  <a:lnTo>
                    <a:pt x="376086" y="248657"/>
                  </a:lnTo>
                  <a:lnTo>
                    <a:pt x="411205" y="220296"/>
                  </a:lnTo>
                  <a:lnTo>
                    <a:pt x="447537" y="193426"/>
                  </a:lnTo>
                  <a:lnTo>
                    <a:pt x="485033" y="168095"/>
                  </a:lnTo>
                  <a:lnTo>
                    <a:pt x="523648" y="144349"/>
                  </a:lnTo>
                  <a:lnTo>
                    <a:pt x="563334" y="122234"/>
                  </a:lnTo>
                  <a:lnTo>
                    <a:pt x="604045" y="101797"/>
                  </a:lnTo>
                  <a:lnTo>
                    <a:pt x="645735" y="83085"/>
                  </a:lnTo>
                  <a:lnTo>
                    <a:pt x="688357" y="66145"/>
                  </a:lnTo>
                  <a:lnTo>
                    <a:pt x="731864" y="51023"/>
                  </a:lnTo>
                  <a:lnTo>
                    <a:pt x="776209" y="37766"/>
                  </a:lnTo>
                  <a:lnTo>
                    <a:pt x="821346" y="26421"/>
                  </a:lnTo>
                  <a:lnTo>
                    <a:pt x="867228" y="17034"/>
                  </a:lnTo>
                  <a:lnTo>
                    <a:pt x="913809" y="9651"/>
                  </a:lnTo>
                  <a:lnTo>
                    <a:pt x="961041" y="4320"/>
                  </a:lnTo>
                  <a:lnTo>
                    <a:pt x="1008878" y="1087"/>
                  </a:lnTo>
                  <a:lnTo>
                    <a:pt x="1057275" y="0"/>
                  </a:lnTo>
                  <a:lnTo>
                    <a:pt x="1105671" y="1087"/>
                  </a:lnTo>
                  <a:lnTo>
                    <a:pt x="1153508" y="4320"/>
                  </a:lnTo>
                  <a:lnTo>
                    <a:pt x="1200740" y="9651"/>
                  </a:lnTo>
                  <a:lnTo>
                    <a:pt x="1247321" y="17034"/>
                  </a:lnTo>
                  <a:lnTo>
                    <a:pt x="1293203" y="26421"/>
                  </a:lnTo>
                  <a:lnTo>
                    <a:pt x="1338340" y="37766"/>
                  </a:lnTo>
                  <a:lnTo>
                    <a:pt x="1382685" y="51023"/>
                  </a:lnTo>
                  <a:lnTo>
                    <a:pt x="1426192" y="66145"/>
                  </a:lnTo>
                  <a:lnTo>
                    <a:pt x="1468814" y="83085"/>
                  </a:lnTo>
                  <a:lnTo>
                    <a:pt x="1510504" y="101797"/>
                  </a:lnTo>
                  <a:lnTo>
                    <a:pt x="1551215" y="122234"/>
                  </a:lnTo>
                  <a:lnTo>
                    <a:pt x="1590901" y="144349"/>
                  </a:lnTo>
                  <a:lnTo>
                    <a:pt x="1629516" y="168095"/>
                  </a:lnTo>
                  <a:lnTo>
                    <a:pt x="1667012" y="193426"/>
                  </a:lnTo>
                  <a:lnTo>
                    <a:pt x="1703344" y="220296"/>
                  </a:lnTo>
                  <a:lnTo>
                    <a:pt x="1738463" y="248657"/>
                  </a:lnTo>
                  <a:lnTo>
                    <a:pt x="1772325" y="278464"/>
                  </a:lnTo>
                  <a:lnTo>
                    <a:pt x="1804881" y="309668"/>
                  </a:lnTo>
                  <a:lnTo>
                    <a:pt x="1836085" y="342224"/>
                  </a:lnTo>
                  <a:lnTo>
                    <a:pt x="1865892" y="376086"/>
                  </a:lnTo>
                  <a:lnTo>
                    <a:pt x="1894253" y="411205"/>
                  </a:lnTo>
                  <a:lnTo>
                    <a:pt x="1921123" y="447537"/>
                  </a:lnTo>
                  <a:lnTo>
                    <a:pt x="1946454" y="485033"/>
                  </a:lnTo>
                  <a:lnTo>
                    <a:pt x="1970201" y="523648"/>
                  </a:lnTo>
                  <a:lnTo>
                    <a:pt x="1992315" y="563334"/>
                  </a:lnTo>
                  <a:lnTo>
                    <a:pt x="2012752" y="604045"/>
                  </a:lnTo>
                  <a:lnTo>
                    <a:pt x="2031464" y="645735"/>
                  </a:lnTo>
                  <a:lnTo>
                    <a:pt x="2048404" y="688357"/>
                  </a:lnTo>
                  <a:lnTo>
                    <a:pt x="2063526" y="731864"/>
                  </a:lnTo>
                  <a:lnTo>
                    <a:pt x="2076783" y="776209"/>
                  </a:lnTo>
                  <a:lnTo>
                    <a:pt x="2088128" y="821346"/>
                  </a:lnTo>
                  <a:lnTo>
                    <a:pt x="2097515" y="867228"/>
                  </a:lnTo>
                  <a:lnTo>
                    <a:pt x="2104898" y="913809"/>
                  </a:lnTo>
                  <a:lnTo>
                    <a:pt x="2110229" y="961041"/>
                  </a:lnTo>
                  <a:lnTo>
                    <a:pt x="2113462" y="1008878"/>
                  </a:lnTo>
                  <a:lnTo>
                    <a:pt x="2114550" y="1057275"/>
                  </a:lnTo>
                  <a:lnTo>
                    <a:pt x="2113462" y="1105671"/>
                  </a:lnTo>
                  <a:lnTo>
                    <a:pt x="2110229" y="1153508"/>
                  </a:lnTo>
                  <a:lnTo>
                    <a:pt x="2104898" y="1200740"/>
                  </a:lnTo>
                  <a:lnTo>
                    <a:pt x="2097515" y="1247321"/>
                  </a:lnTo>
                  <a:lnTo>
                    <a:pt x="2088128" y="1293203"/>
                  </a:lnTo>
                  <a:lnTo>
                    <a:pt x="2076783" y="1338340"/>
                  </a:lnTo>
                  <a:lnTo>
                    <a:pt x="2063526" y="1382685"/>
                  </a:lnTo>
                  <a:lnTo>
                    <a:pt x="2048404" y="1426192"/>
                  </a:lnTo>
                  <a:lnTo>
                    <a:pt x="2031464" y="1468814"/>
                  </a:lnTo>
                  <a:lnTo>
                    <a:pt x="2012752" y="1510504"/>
                  </a:lnTo>
                  <a:lnTo>
                    <a:pt x="1992315" y="1551215"/>
                  </a:lnTo>
                  <a:lnTo>
                    <a:pt x="1970201" y="1590901"/>
                  </a:lnTo>
                  <a:lnTo>
                    <a:pt x="1946454" y="1629516"/>
                  </a:lnTo>
                  <a:lnTo>
                    <a:pt x="1921123" y="1667012"/>
                  </a:lnTo>
                  <a:lnTo>
                    <a:pt x="1894253" y="1703344"/>
                  </a:lnTo>
                  <a:lnTo>
                    <a:pt x="1865892" y="1738463"/>
                  </a:lnTo>
                  <a:lnTo>
                    <a:pt x="1836085" y="1772325"/>
                  </a:lnTo>
                  <a:lnTo>
                    <a:pt x="1804881" y="1804881"/>
                  </a:lnTo>
                  <a:lnTo>
                    <a:pt x="1772325" y="1836085"/>
                  </a:lnTo>
                  <a:lnTo>
                    <a:pt x="1738463" y="1865892"/>
                  </a:lnTo>
                  <a:lnTo>
                    <a:pt x="1703344" y="1894253"/>
                  </a:lnTo>
                  <a:lnTo>
                    <a:pt x="1667012" y="1921123"/>
                  </a:lnTo>
                  <a:lnTo>
                    <a:pt x="1629516" y="1946454"/>
                  </a:lnTo>
                  <a:lnTo>
                    <a:pt x="1590901" y="1970201"/>
                  </a:lnTo>
                  <a:lnTo>
                    <a:pt x="1551215" y="1992315"/>
                  </a:lnTo>
                  <a:lnTo>
                    <a:pt x="1510504" y="2012752"/>
                  </a:lnTo>
                  <a:lnTo>
                    <a:pt x="1468814" y="2031464"/>
                  </a:lnTo>
                  <a:lnTo>
                    <a:pt x="1426192" y="2048404"/>
                  </a:lnTo>
                  <a:lnTo>
                    <a:pt x="1382685" y="2063526"/>
                  </a:lnTo>
                  <a:lnTo>
                    <a:pt x="1338340" y="2076783"/>
                  </a:lnTo>
                  <a:lnTo>
                    <a:pt x="1293203" y="2088128"/>
                  </a:lnTo>
                  <a:lnTo>
                    <a:pt x="1247321" y="2097515"/>
                  </a:lnTo>
                  <a:lnTo>
                    <a:pt x="1200740" y="2104898"/>
                  </a:lnTo>
                  <a:lnTo>
                    <a:pt x="1153508" y="2110229"/>
                  </a:lnTo>
                  <a:lnTo>
                    <a:pt x="1105671" y="2113462"/>
                  </a:lnTo>
                  <a:lnTo>
                    <a:pt x="1057275" y="2114550"/>
                  </a:lnTo>
                  <a:close/>
                </a:path>
              </a:pathLst>
            </a:custGeom>
            <a:solidFill>
              <a:srgbClr val="888888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9" name="Google Shape;159;p3"/>
            <p:cNvSpPr/>
            <p:nvPr/>
          </p:nvSpPr>
          <p:spPr>
            <a:xfrm>
              <a:off x="15775659" y="2648468"/>
              <a:ext cx="1695450" cy="1695450"/>
            </a:xfrm>
            <a:custGeom>
              <a:avLst/>
              <a:gdLst/>
              <a:ahLst/>
              <a:cxnLst/>
              <a:rect l="l" t="t" r="r" b="b"/>
              <a:pathLst>
                <a:path w="1695450" h="1695450" extrusionOk="0">
                  <a:moveTo>
                    <a:pt x="847725" y="1695450"/>
                  </a:moveTo>
                  <a:lnTo>
                    <a:pt x="799620" y="1694108"/>
                  </a:lnTo>
                  <a:lnTo>
                    <a:pt x="752219" y="1690129"/>
                  </a:lnTo>
                  <a:lnTo>
                    <a:pt x="705594" y="1683587"/>
                  </a:lnTo>
                  <a:lnTo>
                    <a:pt x="659815" y="1674551"/>
                  </a:lnTo>
                  <a:lnTo>
                    <a:pt x="614956" y="1663093"/>
                  </a:lnTo>
                  <a:lnTo>
                    <a:pt x="571087" y="1649286"/>
                  </a:lnTo>
                  <a:lnTo>
                    <a:pt x="528279" y="1633200"/>
                  </a:lnTo>
                  <a:lnTo>
                    <a:pt x="486605" y="1614908"/>
                  </a:lnTo>
                  <a:lnTo>
                    <a:pt x="446136" y="1594480"/>
                  </a:lnTo>
                  <a:lnTo>
                    <a:pt x="406944" y="1571988"/>
                  </a:lnTo>
                  <a:lnTo>
                    <a:pt x="369099" y="1547505"/>
                  </a:lnTo>
                  <a:lnTo>
                    <a:pt x="332674" y="1521100"/>
                  </a:lnTo>
                  <a:lnTo>
                    <a:pt x="297740" y="1492847"/>
                  </a:lnTo>
                  <a:lnTo>
                    <a:pt x="264369" y="1462816"/>
                  </a:lnTo>
                  <a:lnTo>
                    <a:pt x="232633" y="1431080"/>
                  </a:lnTo>
                  <a:lnTo>
                    <a:pt x="202602" y="1397709"/>
                  </a:lnTo>
                  <a:lnTo>
                    <a:pt x="174349" y="1362775"/>
                  </a:lnTo>
                  <a:lnTo>
                    <a:pt x="147945" y="1326350"/>
                  </a:lnTo>
                  <a:lnTo>
                    <a:pt x="123461" y="1288506"/>
                  </a:lnTo>
                  <a:lnTo>
                    <a:pt x="100969" y="1249313"/>
                  </a:lnTo>
                  <a:lnTo>
                    <a:pt x="80541" y="1208844"/>
                  </a:lnTo>
                  <a:lnTo>
                    <a:pt x="62249" y="1167170"/>
                  </a:lnTo>
                  <a:lnTo>
                    <a:pt x="46163" y="1124362"/>
                  </a:lnTo>
                  <a:lnTo>
                    <a:pt x="32356" y="1080493"/>
                  </a:lnTo>
                  <a:lnTo>
                    <a:pt x="20898" y="1035634"/>
                  </a:lnTo>
                  <a:lnTo>
                    <a:pt x="11862" y="989856"/>
                  </a:lnTo>
                  <a:lnTo>
                    <a:pt x="5320" y="943230"/>
                  </a:lnTo>
                  <a:lnTo>
                    <a:pt x="1341" y="895829"/>
                  </a:lnTo>
                  <a:lnTo>
                    <a:pt x="0" y="847725"/>
                  </a:lnTo>
                  <a:lnTo>
                    <a:pt x="1341" y="799620"/>
                  </a:lnTo>
                  <a:lnTo>
                    <a:pt x="5320" y="752219"/>
                  </a:lnTo>
                  <a:lnTo>
                    <a:pt x="11862" y="705594"/>
                  </a:lnTo>
                  <a:lnTo>
                    <a:pt x="20898" y="659815"/>
                  </a:lnTo>
                  <a:lnTo>
                    <a:pt x="32356" y="614956"/>
                  </a:lnTo>
                  <a:lnTo>
                    <a:pt x="46163" y="571087"/>
                  </a:lnTo>
                  <a:lnTo>
                    <a:pt x="62249" y="528279"/>
                  </a:lnTo>
                  <a:lnTo>
                    <a:pt x="80541" y="486605"/>
                  </a:lnTo>
                  <a:lnTo>
                    <a:pt x="100969" y="446136"/>
                  </a:lnTo>
                  <a:lnTo>
                    <a:pt x="123461" y="406944"/>
                  </a:lnTo>
                  <a:lnTo>
                    <a:pt x="147945" y="369099"/>
                  </a:lnTo>
                  <a:lnTo>
                    <a:pt x="174349" y="332674"/>
                  </a:lnTo>
                  <a:lnTo>
                    <a:pt x="202602" y="297740"/>
                  </a:lnTo>
                  <a:lnTo>
                    <a:pt x="232633" y="264369"/>
                  </a:lnTo>
                  <a:lnTo>
                    <a:pt x="264369" y="232633"/>
                  </a:lnTo>
                  <a:lnTo>
                    <a:pt x="297740" y="202602"/>
                  </a:lnTo>
                  <a:lnTo>
                    <a:pt x="332674" y="174349"/>
                  </a:lnTo>
                  <a:lnTo>
                    <a:pt x="369099" y="147945"/>
                  </a:lnTo>
                  <a:lnTo>
                    <a:pt x="406944" y="123461"/>
                  </a:lnTo>
                  <a:lnTo>
                    <a:pt x="446136" y="100969"/>
                  </a:lnTo>
                  <a:lnTo>
                    <a:pt x="486605" y="80541"/>
                  </a:lnTo>
                  <a:lnTo>
                    <a:pt x="528279" y="62249"/>
                  </a:lnTo>
                  <a:lnTo>
                    <a:pt x="571087" y="46163"/>
                  </a:lnTo>
                  <a:lnTo>
                    <a:pt x="614956" y="32356"/>
                  </a:lnTo>
                  <a:lnTo>
                    <a:pt x="659815" y="20898"/>
                  </a:lnTo>
                  <a:lnTo>
                    <a:pt x="705594" y="11862"/>
                  </a:lnTo>
                  <a:lnTo>
                    <a:pt x="752219" y="5320"/>
                  </a:lnTo>
                  <a:lnTo>
                    <a:pt x="799620" y="1341"/>
                  </a:lnTo>
                  <a:lnTo>
                    <a:pt x="847725" y="0"/>
                  </a:lnTo>
                  <a:lnTo>
                    <a:pt x="895829" y="1341"/>
                  </a:lnTo>
                  <a:lnTo>
                    <a:pt x="943230" y="5320"/>
                  </a:lnTo>
                  <a:lnTo>
                    <a:pt x="989856" y="11862"/>
                  </a:lnTo>
                  <a:lnTo>
                    <a:pt x="1035634" y="20898"/>
                  </a:lnTo>
                  <a:lnTo>
                    <a:pt x="1080493" y="32356"/>
                  </a:lnTo>
                  <a:lnTo>
                    <a:pt x="1124362" y="46163"/>
                  </a:lnTo>
                  <a:lnTo>
                    <a:pt x="1167170" y="62249"/>
                  </a:lnTo>
                  <a:lnTo>
                    <a:pt x="1208844" y="80541"/>
                  </a:lnTo>
                  <a:lnTo>
                    <a:pt x="1249313" y="100969"/>
                  </a:lnTo>
                  <a:lnTo>
                    <a:pt x="1288506" y="123461"/>
                  </a:lnTo>
                  <a:lnTo>
                    <a:pt x="1326350" y="147945"/>
                  </a:lnTo>
                  <a:lnTo>
                    <a:pt x="1362775" y="174349"/>
                  </a:lnTo>
                  <a:lnTo>
                    <a:pt x="1397709" y="202602"/>
                  </a:lnTo>
                  <a:lnTo>
                    <a:pt x="1431080" y="232633"/>
                  </a:lnTo>
                  <a:lnTo>
                    <a:pt x="1462816" y="264369"/>
                  </a:lnTo>
                  <a:lnTo>
                    <a:pt x="1492847" y="297740"/>
                  </a:lnTo>
                  <a:lnTo>
                    <a:pt x="1521100" y="332674"/>
                  </a:lnTo>
                  <a:lnTo>
                    <a:pt x="1547505" y="369099"/>
                  </a:lnTo>
                  <a:lnTo>
                    <a:pt x="1571988" y="406944"/>
                  </a:lnTo>
                  <a:lnTo>
                    <a:pt x="1594480" y="446136"/>
                  </a:lnTo>
                  <a:lnTo>
                    <a:pt x="1614908" y="486605"/>
                  </a:lnTo>
                  <a:lnTo>
                    <a:pt x="1633200" y="528279"/>
                  </a:lnTo>
                  <a:lnTo>
                    <a:pt x="1649286" y="571087"/>
                  </a:lnTo>
                  <a:lnTo>
                    <a:pt x="1663093" y="614956"/>
                  </a:lnTo>
                  <a:lnTo>
                    <a:pt x="1674551" y="659815"/>
                  </a:lnTo>
                  <a:lnTo>
                    <a:pt x="1683587" y="705594"/>
                  </a:lnTo>
                  <a:lnTo>
                    <a:pt x="1690129" y="752219"/>
                  </a:lnTo>
                  <a:lnTo>
                    <a:pt x="1694108" y="799620"/>
                  </a:lnTo>
                  <a:lnTo>
                    <a:pt x="1695450" y="847725"/>
                  </a:lnTo>
                  <a:lnTo>
                    <a:pt x="1694108" y="895829"/>
                  </a:lnTo>
                  <a:lnTo>
                    <a:pt x="1690129" y="943230"/>
                  </a:lnTo>
                  <a:lnTo>
                    <a:pt x="1683587" y="989856"/>
                  </a:lnTo>
                  <a:lnTo>
                    <a:pt x="1674551" y="1035634"/>
                  </a:lnTo>
                  <a:lnTo>
                    <a:pt x="1663093" y="1080493"/>
                  </a:lnTo>
                  <a:lnTo>
                    <a:pt x="1649286" y="1124362"/>
                  </a:lnTo>
                  <a:lnTo>
                    <a:pt x="1633200" y="1167170"/>
                  </a:lnTo>
                  <a:lnTo>
                    <a:pt x="1614908" y="1208844"/>
                  </a:lnTo>
                  <a:lnTo>
                    <a:pt x="1594480" y="1249313"/>
                  </a:lnTo>
                  <a:lnTo>
                    <a:pt x="1571988" y="1288506"/>
                  </a:lnTo>
                  <a:lnTo>
                    <a:pt x="1547505" y="1326350"/>
                  </a:lnTo>
                  <a:lnTo>
                    <a:pt x="1521100" y="1362775"/>
                  </a:lnTo>
                  <a:lnTo>
                    <a:pt x="1492847" y="1397709"/>
                  </a:lnTo>
                  <a:lnTo>
                    <a:pt x="1462816" y="1431080"/>
                  </a:lnTo>
                  <a:lnTo>
                    <a:pt x="1431080" y="1462816"/>
                  </a:lnTo>
                  <a:lnTo>
                    <a:pt x="1397709" y="1492847"/>
                  </a:lnTo>
                  <a:lnTo>
                    <a:pt x="1362775" y="1521100"/>
                  </a:lnTo>
                  <a:lnTo>
                    <a:pt x="1326350" y="1547505"/>
                  </a:lnTo>
                  <a:lnTo>
                    <a:pt x="1288506" y="1571988"/>
                  </a:lnTo>
                  <a:lnTo>
                    <a:pt x="1249313" y="1594480"/>
                  </a:lnTo>
                  <a:lnTo>
                    <a:pt x="1208844" y="1614908"/>
                  </a:lnTo>
                  <a:lnTo>
                    <a:pt x="1167170" y="1633200"/>
                  </a:lnTo>
                  <a:lnTo>
                    <a:pt x="1124362" y="1649286"/>
                  </a:lnTo>
                  <a:lnTo>
                    <a:pt x="1080493" y="1663093"/>
                  </a:lnTo>
                  <a:lnTo>
                    <a:pt x="1035634" y="1674551"/>
                  </a:lnTo>
                  <a:lnTo>
                    <a:pt x="989856" y="1683587"/>
                  </a:lnTo>
                  <a:lnTo>
                    <a:pt x="943230" y="1690129"/>
                  </a:lnTo>
                  <a:lnTo>
                    <a:pt x="895829" y="1694108"/>
                  </a:lnTo>
                  <a:lnTo>
                    <a:pt x="847725" y="1695450"/>
                  </a:lnTo>
                  <a:close/>
                </a:path>
              </a:pathLst>
            </a:custGeom>
            <a:solidFill>
              <a:srgbClr val="B2100D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0" name="Google Shape;160;p3"/>
            <p:cNvSpPr/>
            <p:nvPr/>
          </p:nvSpPr>
          <p:spPr>
            <a:xfrm>
              <a:off x="15927484" y="3893616"/>
              <a:ext cx="1390650" cy="1276350"/>
            </a:xfrm>
            <a:custGeom>
              <a:avLst/>
              <a:gdLst/>
              <a:ahLst/>
              <a:cxnLst/>
              <a:rect l="l" t="t" r="r" b="b"/>
              <a:pathLst>
                <a:path w="1390650" h="1276350" extrusionOk="0">
                  <a:moveTo>
                    <a:pt x="695324" y="1276349"/>
                  </a:moveTo>
                  <a:lnTo>
                    <a:pt x="645667" y="1274747"/>
                  </a:lnTo>
                  <a:lnTo>
                    <a:pt x="596952" y="1270012"/>
                  </a:lnTo>
                  <a:lnTo>
                    <a:pt x="549297" y="1262252"/>
                  </a:lnTo>
                  <a:lnTo>
                    <a:pt x="502820" y="1251576"/>
                  </a:lnTo>
                  <a:lnTo>
                    <a:pt x="457638" y="1238091"/>
                  </a:lnTo>
                  <a:lnTo>
                    <a:pt x="413869" y="1221905"/>
                  </a:lnTo>
                  <a:lnTo>
                    <a:pt x="371631" y="1203126"/>
                  </a:lnTo>
                  <a:lnTo>
                    <a:pt x="331041" y="1181863"/>
                  </a:lnTo>
                  <a:lnTo>
                    <a:pt x="292217" y="1158222"/>
                  </a:lnTo>
                  <a:lnTo>
                    <a:pt x="255277" y="1132313"/>
                  </a:lnTo>
                  <a:lnTo>
                    <a:pt x="220338" y="1104244"/>
                  </a:lnTo>
                  <a:lnTo>
                    <a:pt x="187518" y="1074121"/>
                  </a:lnTo>
                  <a:lnTo>
                    <a:pt x="156934" y="1042054"/>
                  </a:lnTo>
                  <a:lnTo>
                    <a:pt x="128705" y="1008150"/>
                  </a:lnTo>
                  <a:lnTo>
                    <a:pt x="102948" y="972517"/>
                  </a:lnTo>
                  <a:lnTo>
                    <a:pt x="79780" y="935263"/>
                  </a:lnTo>
                  <a:lnTo>
                    <a:pt x="59320" y="896496"/>
                  </a:lnTo>
                  <a:lnTo>
                    <a:pt x="41684" y="856325"/>
                  </a:lnTo>
                  <a:lnTo>
                    <a:pt x="26992" y="814856"/>
                  </a:lnTo>
                  <a:lnTo>
                    <a:pt x="15359" y="772199"/>
                  </a:lnTo>
                  <a:lnTo>
                    <a:pt x="6904" y="728461"/>
                  </a:lnTo>
                  <a:lnTo>
                    <a:pt x="1745" y="683750"/>
                  </a:lnTo>
                  <a:lnTo>
                    <a:pt x="0" y="638174"/>
                  </a:lnTo>
                  <a:lnTo>
                    <a:pt x="1745" y="592599"/>
                  </a:lnTo>
                  <a:lnTo>
                    <a:pt x="6904" y="547888"/>
                  </a:lnTo>
                  <a:lnTo>
                    <a:pt x="15359" y="504150"/>
                  </a:lnTo>
                  <a:lnTo>
                    <a:pt x="26992" y="461492"/>
                  </a:lnTo>
                  <a:lnTo>
                    <a:pt x="41684" y="420024"/>
                  </a:lnTo>
                  <a:lnTo>
                    <a:pt x="59320" y="379853"/>
                  </a:lnTo>
                  <a:lnTo>
                    <a:pt x="79780" y="341086"/>
                  </a:lnTo>
                  <a:lnTo>
                    <a:pt x="102948" y="303832"/>
                  </a:lnTo>
                  <a:lnTo>
                    <a:pt x="128705" y="268199"/>
                  </a:lnTo>
                  <a:lnTo>
                    <a:pt x="156934" y="234295"/>
                  </a:lnTo>
                  <a:lnTo>
                    <a:pt x="187518" y="202228"/>
                  </a:lnTo>
                  <a:lnTo>
                    <a:pt x="220338" y="172105"/>
                  </a:lnTo>
                  <a:lnTo>
                    <a:pt x="255277" y="144035"/>
                  </a:lnTo>
                  <a:lnTo>
                    <a:pt x="292217" y="118126"/>
                  </a:lnTo>
                  <a:lnTo>
                    <a:pt x="331041" y="94486"/>
                  </a:lnTo>
                  <a:lnTo>
                    <a:pt x="371631" y="73223"/>
                  </a:lnTo>
                  <a:lnTo>
                    <a:pt x="413869" y="54444"/>
                  </a:lnTo>
                  <a:lnTo>
                    <a:pt x="457638" y="38258"/>
                  </a:lnTo>
                  <a:lnTo>
                    <a:pt x="502820" y="24773"/>
                  </a:lnTo>
                  <a:lnTo>
                    <a:pt x="549297" y="14097"/>
                  </a:lnTo>
                  <a:lnTo>
                    <a:pt x="596952" y="6337"/>
                  </a:lnTo>
                  <a:lnTo>
                    <a:pt x="645667" y="1602"/>
                  </a:lnTo>
                  <a:lnTo>
                    <a:pt x="695324" y="0"/>
                  </a:lnTo>
                  <a:lnTo>
                    <a:pt x="744982" y="1602"/>
                  </a:lnTo>
                  <a:lnTo>
                    <a:pt x="793697" y="6337"/>
                  </a:lnTo>
                  <a:lnTo>
                    <a:pt x="841352" y="14097"/>
                  </a:lnTo>
                  <a:lnTo>
                    <a:pt x="887829" y="24773"/>
                  </a:lnTo>
                  <a:lnTo>
                    <a:pt x="933011" y="38258"/>
                  </a:lnTo>
                  <a:lnTo>
                    <a:pt x="976780" y="54444"/>
                  </a:lnTo>
                  <a:lnTo>
                    <a:pt x="1019018" y="73223"/>
                  </a:lnTo>
                  <a:lnTo>
                    <a:pt x="1059608" y="94486"/>
                  </a:lnTo>
                  <a:lnTo>
                    <a:pt x="1098432" y="118126"/>
                  </a:lnTo>
                  <a:lnTo>
                    <a:pt x="1135372" y="144035"/>
                  </a:lnTo>
                  <a:lnTo>
                    <a:pt x="1170311" y="172105"/>
                  </a:lnTo>
                  <a:lnTo>
                    <a:pt x="1203131" y="202228"/>
                  </a:lnTo>
                  <a:lnTo>
                    <a:pt x="1233715" y="234295"/>
                  </a:lnTo>
                  <a:lnTo>
                    <a:pt x="1261944" y="268199"/>
                  </a:lnTo>
                  <a:lnTo>
                    <a:pt x="1287701" y="303832"/>
                  </a:lnTo>
                  <a:lnTo>
                    <a:pt x="1310869" y="341086"/>
                  </a:lnTo>
                  <a:lnTo>
                    <a:pt x="1331329" y="379853"/>
                  </a:lnTo>
                  <a:lnTo>
                    <a:pt x="1348964" y="420024"/>
                  </a:lnTo>
                  <a:lnTo>
                    <a:pt x="1363657" y="461492"/>
                  </a:lnTo>
                  <a:lnTo>
                    <a:pt x="1375290" y="504150"/>
                  </a:lnTo>
                  <a:lnTo>
                    <a:pt x="1383744" y="547888"/>
                  </a:lnTo>
                  <a:lnTo>
                    <a:pt x="1388904" y="592599"/>
                  </a:lnTo>
                  <a:lnTo>
                    <a:pt x="1390649" y="638174"/>
                  </a:lnTo>
                  <a:lnTo>
                    <a:pt x="1388904" y="683750"/>
                  </a:lnTo>
                  <a:lnTo>
                    <a:pt x="1383744" y="728461"/>
                  </a:lnTo>
                  <a:lnTo>
                    <a:pt x="1375290" y="772199"/>
                  </a:lnTo>
                  <a:lnTo>
                    <a:pt x="1363657" y="814856"/>
                  </a:lnTo>
                  <a:lnTo>
                    <a:pt x="1348964" y="856325"/>
                  </a:lnTo>
                  <a:lnTo>
                    <a:pt x="1331329" y="896496"/>
                  </a:lnTo>
                  <a:lnTo>
                    <a:pt x="1310869" y="935263"/>
                  </a:lnTo>
                  <a:lnTo>
                    <a:pt x="1287701" y="972517"/>
                  </a:lnTo>
                  <a:lnTo>
                    <a:pt x="1261944" y="1008150"/>
                  </a:lnTo>
                  <a:lnTo>
                    <a:pt x="1233715" y="1042054"/>
                  </a:lnTo>
                  <a:lnTo>
                    <a:pt x="1203131" y="1074121"/>
                  </a:lnTo>
                  <a:lnTo>
                    <a:pt x="1170311" y="1104244"/>
                  </a:lnTo>
                  <a:lnTo>
                    <a:pt x="1135372" y="1132313"/>
                  </a:lnTo>
                  <a:lnTo>
                    <a:pt x="1098432" y="1158222"/>
                  </a:lnTo>
                  <a:lnTo>
                    <a:pt x="1059608" y="1181863"/>
                  </a:lnTo>
                  <a:lnTo>
                    <a:pt x="1019018" y="1203126"/>
                  </a:lnTo>
                  <a:lnTo>
                    <a:pt x="976780" y="1221905"/>
                  </a:lnTo>
                  <a:lnTo>
                    <a:pt x="933011" y="1238091"/>
                  </a:lnTo>
                  <a:lnTo>
                    <a:pt x="887829" y="1251576"/>
                  </a:lnTo>
                  <a:lnTo>
                    <a:pt x="841352" y="1262252"/>
                  </a:lnTo>
                  <a:lnTo>
                    <a:pt x="793697" y="1270012"/>
                  </a:lnTo>
                  <a:lnTo>
                    <a:pt x="744982" y="1274747"/>
                  </a:lnTo>
                  <a:lnTo>
                    <a:pt x="695324" y="1276349"/>
                  </a:lnTo>
                  <a:close/>
                </a:path>
              </a:pathLst>
            </a:custGeom>
            <a:solidFill>
              <a:srgbClr val="29251C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D54A52F-6CC3-7E26-7B8F-AAC948C1287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3</a:t>
            </a:fld>
            <a:endParaRPr lang="en-US" sz="1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4"/>
          <p:cNvSpPr/>
          <p:nvPr/>
        </p:nvSpPr>
        <p:spPr>
          <a:xfrm>
            <a:off x="1705327" y="4530793"/>
            <a:ext cx="1751964" cy="2895600"/>
          </a:xfrm>
          <a:custGeom>
            <a:avLst/>
            <a:gdLst/>
            <a:ahLst/>
            <a:cxnLst/>
            <a:rect l="l" t="t" r="r" b="b"/>
            <a:pathLst>
              <a:path w="1751964" h="2895600" extrusionOk="0">
                <a:moveTo>
                  <a:pt x="875877" y="2895599"/>
                </a:moveTo>
                <a:lnTo>
                  <a:pt x="827927" y="2894295"/>
                </a:lnTo>
                <a:lnTo>
                  <a:pt x="780640" y="2890429"/>
                </a:lnTo>
                <a:lnTo>
                  <a:pt x="734083" y="2884067"/>
                </a:lnTo>
                <a:lnTo>
                  <a:pt x="688324" y="2875278"/>
                </a:lnTo>
                <a:lnTo>
                  <a:pt x="643431" y="2864130"/>
                </a:lnTo>
                <a:lnTo>
                  <a:pt x="599471" y="2850690"/>
                </a:lnTo>
                <a:lnTo>
                  <a:pt x="556511" y="2835026"/>
                </a:lnTo>
                <a:lnTo>
                  <a:pt x="514620" y="2817206"/>
                </a:lnTo>
                <a:lnTo>
                  <a:pt x="473865" y="2797297"/>
                </a:lnTo>
                <a:lnTo>
                  <a:pt x="434313" y="2775368"/>
                </a:lnTo>
                <a:lnTo>
                  <a:pt x="396031" y="2751486"/>
                </a:lnTo>
                <a:lnTo>
                  <a:pt x="359089" y="2725720"/>
                </a:lnTo>
                <a:lnTo>
                  <a:pt x="323552" y="2698136"/>
                </a:lnTo>
                <a:lnTo>
                  <a:pt x="289489" y="2668802"/>
                </a:lnTo>
                <a:lnTo>
                  <a:pt x="256966" y="2637787"/>
                </a:lnTo>
                <a:lnTo>
                  <a:pt x="226053" y="2605158"/>
                </a:lnTo>
                <a:lnTo>
                  <a:pt x="196816" y="2570982"/>
                </a:lnTo>
                <a:lnTo>
                  <a:pt x="169322" y="2535329"/>
                </a:lnTo>
                <a:lnTo>
                  <a:pt x="143640" y="2498264"/>
                </a:lnTo>
                <a:lnTo>
                  <a:pt x="119836" y="2459857"/>
                </a:lnTo>
                <a:lnTo>
                  <a:pt x="97979" y="2420175"/>
                </a:lnTo>
                <a:lnTo>
                  <a:pt x="78136" y="2379285"/>
                </a:lnTo>
                <a:lnTo>
                  <a:pt x="60375" y="2337256"/>
                </a:lnTo>
                <a:lnTo>
                  <a:pt x="44762" y="2294155"/>
                </a:lnTo>
                <a:lnTo>
                  <a:pt x="31366" y="2250051"/>
                </a:lnTo>
                <a:lnTo>
                  <a:pt x="20254" y="2205010"/>
                </a:lnTo>
                <a:lnTo>
                  <a:pt x="11494" y="2159100"/>
                </a:lnTo>
                <a:lnTo>
                  <a:pt x="5153" y="2112390"/>
                </a:lnTo>
                <a:lnTo>
                  <a:pt x="1306" y="2065028"/>
                </a:lnTo>
                <a:lnTo>
                  <a:pt x="0" y="2016840"/>
                </a:lnTo>
                <a:lnTo>
                  <a:pt x="0" y="878759"/>
                </a:lnTo>
                <a:lnTo>
                  <a:pt x="1299" y="830651"/>
                </a:lnTo>
                <a:lnTo>
                  <a:pt x="5153" y="783208"/>
                </a:lnTo>
                <a:lnTo>
                  <a:pt x="11494" y="736498"/>
                </a:lnTo>
                <a:lnTo>
                  <a:pt x="20254" y="690589"/>
                </a:lnTo>
                <a:lnTo>
                  <a:pt x="31366" y="645548"/>
                </a:lnTo>
                <a:lnTo>
                  <a:pt x="44762" y="601443"/>
                </a:lnTo>
                <a:lnTo>
                  <a:pt x="60375" y="558343"/>
                </a:lnTo>
                <a:lnTo>
                  <a:pt x="78136" y="516314"/>
                </a:lnTo>
                <a:lnTo>
                  <a:pt x="97979" y="475424"/>
                </a:lnTo>
                <a:lnTo>
                  <a:pt x="119836" y="435742"/>
                </a:lnTo>
                <a:lnTo>
                  <a:pt x="143640" y="397335"/>
                </a:lnTo>
                <a:lnTo>
                  <a:pt x="169322" y="360270"/>
                </a:lnTo>
                <a:lnTo>
                  <a:pt x="196816" y="324617"/>
                </a:lnTo>
                <a:lnTo>
                  <a:pt x="226053" y="290441"/>
                </a:lnTo>
                <a:lnTo>
                  <a:pt x="256966" y="257812"/>
                </a:lnTo>
                <a:lnTo>
                  <a:pt x="289489" y="226797"/>
                </a:lnTo>
                <a:lnTo>
                  <a:pt x="323552" y="197463"/>
                </a:lnTo>
                <a:lnTo>
                  <a:pt x="359089" y="169879"/>
                </a:lnTo>
                <a:lnTo>
                  <a:pt x="396031" y="144112"/>
                </a:lnTo>
                <a:lnTo>
                  <a:pt x="434313" y="120231"/>
                </a:lnTo>
                <a:lnTo>
                  <a:pt x="473865" y="98302"/>
                </a:lnTo>
                <a:lnTo>
                  <a:pt x="514620" y="78393"/>
                </a:lnTo>
                <a:lnTo>
                  <a:pt x="556511" y="60573"/>
                </a:lnTo>
                <a:lnTo>
                  <a:pt x="599471" y="44909"/>
                </a:lnTo>
                <a:lnTo>
                  <a:pt x="643431" y="31469"/>
                </a:lnTo>
                <a:lnTo>
                  <a:pt x="688324" y="20321"/>
                </a:lnTo>
                <a:lnTo>
                  <a:pt x="734083" y="11532"/>
                </a:lnTo>
                <a:lnTo>
                  <a:pt x="780640" y="5170"/>
                </a:lnTo>
                <a:lnTo>
                  <a:pt x="827927" y="1303"/>
                </a:lnTo>
                <a:lnTo>
                  <a:pt x="875877" y="0"/>
                </a:lnTo>
                <a:lnTo>
                  <a:pt x="923827" y="1303"/>
                </a:lnTo>
                <a:lnTo>
                  <a:pt x="971114" y="5170"/>
                </a:lnTo>
                <a:lnTo>
                  <a:pt x="1017671" y="11532"/>
                </a:lnTo>
                <a:lnTo>
                  <a:pt x="1024911" y="12922"/>
                </a:lnTo>
                <a:lnTo>
                  <a:pt x="875877" y="12922"/>
                </a:lnTo>
                <a:lnTo>
                  <a:pt x="828611" y="14207"/>
                </a:lnTo>
                <a:lnTo>
                  <a:pt x="782000" y="18014"/>
                </a:lnTo>
                <a:lnTo>
                  <a:pt x="736113" y="24279"/>
                </a:lnTo>
                <a:lnTo>
                  <a:pt x="691014" y="32934"/>
                </a:lnTo>
                <a:lnTo>
                  <a:pt x="646770" y="43914"/>
                </a:lnTo>
                <a:lnTo>
                  <a:pt x="603448" y="57150"/>
                </a:lnTo>
                <a:lnTo>
                  <a:pt x="561114" y="72577"/>
                </a:lnTo>
                <a:lnTo>
                  <a:pt x="519835" y="90128"/>
                </a:lnTo>
                <a:lnTo>
                  <a:pt x="479676" y="109736"/>
                </a:lnTo>
                <a:lnTo>
                  <a:pt x="440705" y="131335"/>
                </a:lnTo>
                <a:lnTo>
                  <a:pt x="402988" y="154858"/>
                </a:lnTo>
                <a:lnTo>
                  <a:pt x="366590" y="180238"/>
                </a:lnTo>
                <a:lnTo>
                  <a:pt x="331579" y="207410"/>
                </a:lnTo>
                <a:lnTo>
                  <a:pt x="298021" y="236305"/>
                </a:lnTo>
                <a:lnTo>
                  <a:pt x="265983" y="266858"/>
                </a:lnTo>
                <a:lnTo>
                  <a:pt x="235530" y="299002"/>
                </a:lnTo>
                <a:lnTo>
                  <a:pt x="206729" y="332671"/>
                </a:lnTo>
                <a:lnTo>
                  <a:pt x="179647" y="367797"/>
                </a:lnTo>
                <a:lnTo>
                  <a:pt x="154350" y="404314"/>
                </a:lnTo>
                <a:lnTo>
                  <a:pt x="130904" y="442155"/>
                </a:lnTo>
                <a:lnTo>
                  <a:pt x="109376" y="481255"/>
                </a:lnTo>
                <a:lnTo>
                  <a:pt x="89832" y="521546"/>
                </a:lnTo>
                <a:lnTo>
                  <a:pt x="72339" y="562961"/>
                </a:lnTo>
                <a:lnTo>
                  <a:pt x="56962" y="605434"/>
                </a:lnTo>
                <a:lnTo>
                  <a:pt x="43770" y="648899"/>
                </a:lnTo>
                <a:lnTo>
                  <a:pt x="32826" y="693288"/>
                </a:lnTo>
                <a:lnTo>
                  <a:pt x="24199" y="738535"/>
                </a:lnTo>
                <a:lnTo>
                  <a:pt x="17955" y="784574"/>
                </a:lnTo>
                <a:lnTo>
                  <a:pt x="14160" y="831338"/>
                </a:lnTo>
                <a:lnTo>
                  <a:pt x="12880" y="878759"/>
                </a:lnTo>
                <a:lnTo>
                  <a:pt x="12880" y="2016840"/>
                </a:lnTo>
                <a:lnTo>
                  <a:pt x="14160" y="2064261"/>
                </a:lnTo>
                <a:lnTo>
                  <a:pt x="17955" y="2111025"/>
                </a:lnTo>
                <a:lnTo>
                  <a:pt x="24199" y="2157064"/>
                </a:lnTo>
                <a:lnTo>
                  <a:pt x="32826" y="2202311"/>
                </a:lnTo>
                <a:lnTo>
                  <a:pt x="43770" y="2246700"/>
                </a:lnTo>
                <a:lnTo>
                  <a:pt x="56962" y="2290165"/>
                </a:lnTo>
                <a:lnTo>
                  <a:pt x="72339" y="2332638"/>
                </a:lnTo>
                <a:lnTo>
                  <a:pt x="89832" y="2374053"/>
                </a:lnTo>
                <a:lnTo>
                  <a:pt x="109376" y="2414344"/>
                </a:lnTo>
                <a:lnTo>
                  <a:pt x="130904" y="2453443"/>
                </a:lnTo>
                <a:lnTo>
                  <a:pt x="154350" y="2491285"/>
                </a:lnTo>
                <a:lnTo>
                  <a:pt x="179647" y="2527802"/>
                </a:lnTo>
                <a:lnTo>
                  <a:pt x="206729" y="2562928"/>
                </a:lnTo>
                <a:lnTo>
                  <a:pt x="235530" y="2596597"/>
                </a:lnTo>
                <a:lnTo>
                  <a:pt x="265983" y="2628741"/>
                </a:lnTo>
                <a:lnTo>
                  <a:pt x="298021" y="2659294"/>
                </a:lnTo>
                <a:lnTo>
                  <a:pt x="331579" y="2688189"/>
                </a:lnTo>
                <a:lnTo>
                  <a:pt x="366590" y="2715361"/>
                </a:lnTo>
                <a:lnTo>
                  <a:pt x="402988" y="2740741"/>
                </a:lnTo>
                <a:lnTo>
                  <a:pt x="440705" y="2764264"/>
                </a:lnTo>
                <a:lnTo>
                  <a:pt x="479676" y="2785863"/>
                </a:lnTo>
                <a:lnTo>
                  <a:pt x="519835" y="2805471"/>
                </a:lnTo>
                <a:lnTo>
                  <a:pt x="561114" y="2823022"/>
                </a:lnTo>
                <a:lnTo>
                  <a:pt x="603448" y="2838449"/>
                </a:lnTo>
                <a:lnTo>
                  <a:pt x="646770" y="2851685"/>
                </a:lnTo>
                <a:lnTo>
                  <a:pt x="691014" y="2862664"/>
                </a:lnTo>
                <a:lnTo>
                  <a:pt x="736113" y="2871320"/>
                </a:lnTo>
                <a:lnTo>
                  <a:pt x="782000" y="2877585"/>
                </a:lnTo>
                <a:lnTo>
                  <a:pt x="828611" y="2881392"/>
                </a:lnTo>
                <a:lnTo>
                  <a:pt x="875877" y="2882676"/>
                </a:lnTo>
                <a:lnTo>
                  <a:pt x="1025046" y="2882676"/>
                </a:lnTo>
                <a:lnTo>
                  <a:pt x="1017671" y="2884090"/>
                </a:lnTo>
                <a:lnTo>
                  <a:pt x="971114" y="2890439"/>
                </a:lnTo>
                <a:lnTo>
                  <a:pt x="923827" y="2894298"/>
                </a:lnTo>
                <a:lnTo>
                  <a:pt x="875877" y="2895599"/>
                </a:lnTo>
                <a:close/>
              </a:path>
              <a:path w="1751964" h="2895600" extrusionOk="0">
                <a:moveTo>
                  <a:pt x="1025046" y="2882676"/>
                </a:moveTo>
                <a:lnTo>
                  <a:pt x="875877" y="2882676"/>
                </a:lnTo>
                <a:lnTo>
                  <a:pt x="923143" y="2881392"/>
                </a:lnTo>
                <a:lnTo>
                  <a:pt x="969753" y="2877585"/>
                </a:lnTo>
                <a:lnTo>
                  <a:pt x="1015641" y="2871320"/>
                </a:lnTo>
                <a:lnTo>
                  <a:pt x="1060740" y="2862664"/>
                </a:lnTo>
                <a:lnTo>
                  <a:pt x="1104984" y="2851685"/>
                </a:lnTo>
                <a:lnTo>
                  <a:pt x="1148306" y="2838449"/>
                </a:lnTo>
                <a:lnTo>
                  <a:pt x="1190640" y="2823022"/>
                </a:lnTo>
                <a:lnTo>
                  <a:pt x="1231919" y="2805471"/>
                </a:lnTo>
                <a:lnTo>
                  <a:pt x="1272078" y="2785863"/>
                </a:lnTo>
                <a:lnTo>
                  <a:pt x="1311049" y="2764264"/>
                </a:lnTo>
                <a:lnTo>
                  <a:pt x="1348766" y="2740741"/>
                </a:lnTo>
                <a:lnTo>
                  <a:pt x="1385164" y="2715361"/>
                </a:lnTo>
                <a:lnTo>
                  <a:pt x="1420175" y="2688189"/>
                </a:lnTo>
                <a:lnTo>
                  <a:pt x="1453732" y="2659294"/>
                </a:lnTo>
                <a:lnTo>
                  <a:pt x="1485771" y="2628741"/>
                </a:lnTo>
                <a:lnTo>
                  <a:pt x="1516224" y="2596597"/>
                </a:lnTo>
                <a:lnTo>
                  <a:pt x="1545025" y="2562928"/>
                </a:lnTo>
                <a:lnTo>
                  <a:pt x="1572107" y="2527802"/>
                </a:lnTo>
                <a:lnTo>
                  <a:pt x="1597404" y="2491285"/>
                </a:lnTo>
                <a:lnTo>
                  <a:pt x="1620850" y="2453443"/>
                </a:lnTo>
                <a:lnTo>
                  <a:pt x="1642378" y="2414344"/>
                </a:lnTo>
                <a:lnTo>
                  <a:pt x="1661922" y="2374053"/>
                </a:lnTo>
                <a:lnTo>
                  <a:pt x="1679415" y="2332638"/>
                </a:lnTo>
                <a:lnTo>
                  <a:pt x="1694792" y="2290165"/>
                </a:lnTo>
                <a:lnTo>
                  <a:pt x="1707984" y="2246700"/>
                </a:lnTo>
                <a:lnTo>
                  <a:pt x="1718928" y="2202311"/>
                </a:lnTo>
                <a:lnTo>
                  <a:pt x="1727555" y="2157064"/>
                </a:lnTo>
                <a:lnTo>
                  <a:pt x="1733799" y="2111025"/>
                </a:lnTo>
                <a:lnTo>
                  <a:pt x="1737594" y="2064261"/>
                </a:lnTo>
                <a:lnTo>
                  <a:pt x="1738874" y="2016840"/>
                </a:lnTo>
                <a:lnTo>
                  <a:pt x="1738874" y="878759"/>
                </a:lnTo>
                <a:lnTo>
                  <a:pt x="1737594" y="831338"/>
                </a:lnTo>
                <a:lnTo>
                  <a:pt x="1733799" y="784574"/>
                </a:lnTo>
                <a:lnTo>
                  <a:pt x="1727555" y="738535"/>
                </a:lnTo>
                <a:lnTo>
                  <a:pt x="1718928" y="693288"/>
                </a:lnTo>
                <a:lnTo>
                  <a:pt x="1707984" y="648899"/>
                </a:lnTo>
                <a:lnTo>
                  <a:pt x="1694792" y="605434"/>
                </a:lnTo>
                <a:lnTo>
                  <a:pt x="1679415" y="562961"/>
                </a:lnTo>
                <a:lnTo>
                  <a:pt x="1661922" y="521546"/>
                </a:lnTo>
                <a:lnTo>
                  <a:pt x="1642378" y="481255"/>
                </a:lnTo>
                <a:lnTo>
                  <a:pt x="1620850" y="442155"/>
                </a:lnTo>
                <a:lnTo>
                  <a:pt x="1597404" y="404314"/>
                </a:lnTo>
                <a:lnTo>
                  <a:pt x="1572107" y="367797"/>
                </a:lnTo>
                <a:lnTo>
                  <a:pt x="1545025" y="332671"/>
                </a:lnTo>
                <a:lnTo>
                  <a:pt x="1516224" y="299002"/>
                </a:lnTo>
                <a:lnTo>
                  <a:pt x="1485771" y="266858"/>
                </a:lnTo>
                <a:lnTo>
                  <a:pt x="1453732" y="236305"/>
                </a:lnTo>
                <a:lnTo>
                  <a:pt x="1420175" y="207410"/>
                </a:lnTo>
                <a:lnTo>
                  <a:pt x="1385164" y="180238"/>
                </a:lnTo>
                <a:lnTo>
                  <a:pt x="1348766" y="154858"/>
                </a:lnTo>
                <a:lnTo>
                  <a:pt x="1311049" y="131335"/>
                </a:lnTo>
                <a:lnTo>
                  <a:pt x="1272078" y="109736"/>
                </a:lnTo>
                <a:lnTo>
                  <a:pt x="1231919" y="90128"/>
                </a:lnTo>
                <a:lnTo>
                  <a:pt x="1190640" y="72577"/>
                </a:lnTo>
                <a:lnTo>
                  <a:pt x="1148306" y="57150"/>
                </a:lnTo>
                <a:lnTo>
                  <a:pt x="1104984" y="43914"/>
                </a:lnTo>
                <a:lnTo>
                  <a:pt x="1060740" y="32934"/>
                </a:lnTo>
                <a:lnTo>
                  <a:pt x="1015641" y="24279"/>
                </a:lnTo>
                <a:lnTo>
                  <a:pt x="969753" y="18014"/>
                </a:lnTo>
                <a:lnTo>
                  <a:pt x="923143" y="14207"/>
                </a:lnTo>
                <a:lnTo>
                  <a:pt x="875877" y="12922"/>
                </a:lnTo>
                <a:lnTo>
                  <a:pt x="1024911" y="12922"/>
                </a:lnTo>
                <a:lnTo>
                  <a:pt x="1063430" y="20321"/>
                </a:lnTo>
                <a:lnTo>
                  <a:pt x="1108323" y="31469"/>
                </a:lnTo>
                <a:lnTo>
                  <a:pt x="1152283" y="44909"/>
                </a:lnTo>
                <a:lnTo>
                  <a:pt x="1195243" y="60573"/>
                </a:lnTo>
                <a:lnTo>
                  <a:pt x="1237134" y="78393"/>
                </a:lnTo>
                <a:lnTo>
                  <a:pt x="1277889" y="98302"/>
                </a:lnTo>
                <a:lnTo>
                  <a:pt x="1317441" y="120231"/>
                </a:lnTo>
                <a:lnTo>
                  <a:pt x="1355723" y="144112"/>
                </a:lnTo>
                <a:lnTo>
                  <a:pt x="1392665" y="169879"/>
                </a:lnTo>
                <a:lnTo>
                  <a:pt x="1428202" y="197463"/>
                </a:lnTo>
                <a:lnTo>
                  <a:pt x="1462265" y="226797"/>
                </a:lnTo>
                <a:lnTo>
                  <a:pt x="1494787" y="257812"/>
                </a:lnTo>
                <a:lnTo>
                  <a:pt x="1525701" y="290441"/>
                </a:lnTo>
                <a:lnTo>
                  <a:pt x="1554938" y="324617"/>
                </a:lnTo>
                <a:lnTo>
                  <a:pt x="1582432" y="360270"/>
                </a:lnTo>
                <a:lnTo>
                  <a:pt x="1608114" y="397335"/>
                </a:lnTo>
                <a:lnTo>
                  <a:pt x="1631918" y="435742"/>
                </a:lnTo>
                <a:lnTo>
                  <a:pt x="1653775" y="475424"/>
                </a:lnTo>
                <a:lnTo>
                  <a:pt x="1673618" y="516314"/>
                </a:lnTo>
                <a:lnTo>
                  <a:pt x="1691379" y="558343"/>
                </a:lnTo>
                <a:lnTo>
                  <a:pt x="1706992" y="601443"/>
                </a:lnTo>
                <a:lnTo>
                  <a:pt x="1720388" y="645548"/>
                </a:lnTo>
                <a:lnTo>
                  <a:pt x="1731500" y="690589"/>
                </a:lnTo>
                <a:lnTo>
                  <a:pt x="1740260" y="736498"/>
                </a:lnTo>
                <a:lnTo>
                  <a:pt x="1746601" y="783208"/>
                </a:lnTo>
                <a:lnTo>
                  <a:pt x="1750455" y="830651"/>
                </a:lnTo>
                <a:lnTo>
                  <a:pt x="1751754" y="878759"/>
                </a:lnTo>
                <a:lnTo>
                  <a:pt x="1751754" y="2016840"/>
                </a:lnTo>
                <a:lnTo>
                  <a:pt x="1750455" y="2065028"/>
                </a:lnTo>
                <a:lnTo>
                  <a:pt x="1746601" y="2112540"/>
                </a:lnTo>
                <a:lnTo>
                  <a:pt x="1740260" y="2159310"/>
                </a:lnTo>
                <a:lnTo>
                  <a:pt x="1731500" y="2205269"/>
                </a:lnTo>
                <a:lnTo>
                  <a:pt x="1720388" y="2250350"/>
                </a:lnTo>
                <a:lnTo>
                  <a:pt x="1706992" y="2294486"/>
                </a:lnTo>
                <a:lnTo>
                  <a:pt x="1691379" y="2337611"/>
                </a:lnTo>
                <a:lnTo>
                  <a:pt x="1673618" y="2379656"/>
                </a:lnTo>
                <a:lnTo>
                  <a:pt x="1653775" y="2420555"/>
                </a:lnTo>
                <a:lnTo>
                  <a:pt x="1631918" y="2460240"/>
                </a:lnTo>
                <a:lnTo>
                  <a:pt x="1608114" y="2498644"/>
                </a:lnTo>
                <a:lnTo>
                  <a:pt x="1582432" y="2535701"/>
                </a:lnTo>
                <a:lnTo>
                  <a:pt x="1554938" y="2571342"/>
                </a:lnTo>
                <a:lnTo>
                  <a:pt x="1525701" y="2605501"/>
                </a:lnTo>
                <a:lnTo>
                  <a:pt x="1494787" y="2638110"/>
                </a:lnTo>
                <a:lnTo>
                  <a:pt x="1462265" y="2669102"/>
                </a:lnTo>
                <a:lnTo>
                  <a:pt x="1428202" y="2698410"/>
                </a:lnTo>
                <a:lnTo>
                  <a:pt x="1392665" y="2725968"/>
                </a:lnTo>
                <a:lnTo>
                  <a:pt x="1355723" y="2751706"/>
                </a:lnTo>
                <a:lnTo>
                  <a:pt x="1317441" y="2775560"/>
                </a:lnTo>
                <a:lnTo>
                  <a:pt x="1277889" y="2797460"/>
                </a:lnTo>
                <a:lnTo>
                  <a:pt x="1237134" y="2817340"/>
                </a:lnTo>
                <a:lnTo>
                  <a:pt x="1195243" y="2835133"/>
                </a:lnTo>
                <a:lnTo>
                  <a:pt x="1152283" y="2850772"/>
                </a:lnTo>
                <a:lnTo>
                  <a:pt x="1108323" y="2864189"/>
                </a:lnTo>
                <a:lnTo>
                  <a:pt x="1063430" y="2875318"/>
                </a:lnTo>
                <a:lnTo>
                  <a:pt x="1025046" y="2882676"/>
                </a:lnTo>
                <a:close/>
              </a:path>
            </a:pathLst>
          </a:custGeom>
          <a:solidFill>
            <a:srgbClr val="F5F5F1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66" name="Google Shape;166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247233" y="4530793"/>
            <a:ext cx="2286445" cy="2888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67" name="Google Shape;167;p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316361" y="4530793"/>
            <a:ext cx="3038013" cy="2889029"/>
          </a:xfrm>
          <a:prstGeom prst="rect">
            <a:avLst/>
          </a:prstGeom>
          <a:noFill/>
          <a:ln>
            <a:noFill/>
          </a:ln>
        </p:spPr>
      </p:pic>
      <p:sp>
        <p:nvSpPr>
          <p:cNvPr id="168" name="Google Shape;168;p4"/>
          <p:cNvSpPr/>
          <p:nvPr/>
        </p:nvSpPr>
        <p:spPr>
          <a:xfrm>
            <a:off x="4067156" y="5972291"/>
            <a:ext cx="571500" cy="9525"/>
          </a:xfrm>
          <a:custGeom>
            <a:avLst/>
            <a:gdLst/>
            <a:ahLst/>
            <a:cxnLst/>
            <a:rect l="l" t="t" r="r" b="b"/>
            <a:pathLst>
              <a:path w="571500" h="9525" extrusionOk="0">
                <a:moveTo>
                  <a:pt x="571499" y="9524"/>
                </a:moveTo>
                <a:lnTo>
                  <a:pt x="0" y="9524"/>
                </a:lnTo>
                <a:lnTo>
                  <a:pt x="0" y="0"/>
                </a:lnTo>
                <a:lnTo>
                  <a:pt x="571499" y="0"/>
                </a:lnTo>
                <a:lnTo>
                  <a:pt x="571499" y="9524"/>
                </a:lnTo>
                <a:close/>
              </a:path>
            </a:pathLst>
          </a:custGeom>
          <a:solidFill>
            <a:srgbClr val="F5F5F1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69" name="Google Shape;169;p4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5775658" y="9000000"/>
            <a:ext cx="2400299" cy="1171574"/>
          </a:xfrm>
          <a:prstGeom prst="rect">
            <a:avLst/>
          </a:prstGeom>
          <a:noFill/>
          <a:ln>
            <a:noFill/>
          </a:ln>
        </p:spPr>
      </p:pic>
      <p:sp>
        <p:nvSpPr>
          <p:cNvPr id="170" name="Google Shape;170;p4"/>
          <p:cNvSpPr/>
          <p:nvPr/>
        </p:nvSpPr>
        <p:spPr>
          <a:xfrm>
            <a:off x="8136280" y="5972291"/>
            <a:ext cx="571500" cy="9525"/>
          </a:xfrm>
          <a:custGeom>
            <a:avLst/>
            <a:gdLst/>
            <a:ahLst/>
            <a:cxnLst/>
            <a:rect l="l" t="t" r="r" b="b"/>
            <a:pathLst>
              <a:path w="571500" h="9525" extrusionOk="0">
                <a:moveTo>
                  <a:pt x="571499" y="9524"/>
                </a:moveTo>
                <a:lnTo>
                  <a:pt x="0" y="9524"/>
                </a:lnTo>
                <a:lnTo>
                  <a:pt x="0" y="0"/>
                </a:lnTo>
                <a:lnTo>
                  <a:pt x="571499" y="0"/>
                </a:lnTo>
                <a:lnTo>
                  <a:pt x="571499" y="9524"/>
                </a:lnTo>
                <a:close/>
              </a:path>
            </a:pathLst>
          </a:custGeom>
          <a:solidFill>
            <a:srgbClr val="F5F5F1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71" name="Google Shape;171;p4"/>
          <p:cNvGrpSpPr/>
          <p:nvPr/>
        </p:nvGrpSpPr>
        <p:grpSpPr>
          <a:xfrm>
            <a:off x="16383000" y="2019300"/>
            <a:ext cx="1293914" cy="2511369"/>
            <a:chOff x="15562364" y="1028700"/>
            <a:chExt cx="2114550" cy="4141266"/>
          </a:xfrm>
        </p:grpSpPr>
        <p:sp>
          <p:nvSpPr>
            <p:cNvPr id="172" name="Google Shape;172;p4"/>
            <p:cNvSpPr/>
            <p:nvPr/>
          </p:nvSpPr>
          <p:spPr>
            <a:xfrm>
              <a:off x="16622529" y="1251717"/>
              <a:ext cx="636905" cy="285750"/>
            </a:xfrm>
            <a:custGeom>
              <a:avLst/>
              <a:gdLst/>
              <a:ahLst/>
              <a:cxnLst/>
              <a:rect l="l" t="t" r="r" b="b"/>
              <a:pathLst>
                <a:path w="636905" h="285750" extrusionOk="0">
                  <a:moveTo>
                    <a:pt x="496054" y="285749"/>
                  </a:moveTo>
                  <a:lnTo>
                    <a:pt x="479153" y="268623"/>
                  </a:lnTo>
                  <a:lnTo>
                    <a:pt x="591529" y="154743"/>
                  </a:lnTo>
                  <a:lnTo>
                    <a:pt x="0" y="154743"/>
                  </a:lnTo>
                  <a:lnTo>
                    <a:pt x="0" y="130705"/>
                  </a:lnTo>
                  <a:lnTo>
                    <a:pt x="591529" y="130705"/>
                  </a:lnTo>
                  <a:lnTo>
                    <a:pt x="479153" y="17126"/>
                  </a:lnTo>
                  <a:lnTo>
                    <a:pt x="496054" y="0"/>
                  </a:lnTo>
                  <a:lnTo>
                    <a:pt x="636895" y="142724"/>
                  </a:lnTo>
                  <a:lnTo>
                    <a:pt x="496054" y="285749"/>
                  </a:lnTo>
                  <a:close/>
                </a:path>
              </a:pathLst>
            </a:custGeom>
            <a:solidFill>
              <a:srgbClr val="F5F5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3" name="Google Shape;173;p4"/>
            <p:cNvSpPr/>
            <p:nvPr/>
          </p:nvSpPr>
          <p:spPr>
            <a:xfrm>
              <a:off x="15562364" y="1028700"/>
              <a:ext cx="2114550" cy="2114550"/>
            </a:xfrm>
            <a:custGeom>
              <a:avLst/>
              <a:gdLst/>
              <a:ahLst/>
              <a:cxnLst/>
              <a:rect l="l" t="t" r="r" b="b"/>
              <a:pathLst>
                <a:path w="2114550" h="2114550" extrusionOk="0">
                  <a:moveTo>
                    <a:pt x="1057275" y="2114550"/>
                  </a:moveTo>
                  <a:lnTo>
                    <a:pt x="1008878" y="2113462"/>
                  </a:lnTo>
                  <a:lnTo>
                    <a:pt x="961041" y="2110229"/>
                  </a:lnTo>
                  <a:lnTo>
                    <a:pt x="913809" y="2104898"/>
                  </a:lnTo>
                  <a:lnTo>
                    <a:pt x="867228" y="2097515"/>
                  </a:lnTo>
                  <a:lnTo>
                    <a:pt x="821346" y="2088128"/>
                  </a:lnTo>
                  <a:lnTo>
                    <a:pt x="776209" y="2076783"/>
                  </a:lnTo>
                  <a:lnTo>
                    <a:pt x="731864" y="2063526"/>
                  </a:lnTo>
                  <a:lnTo>
                    <a:pt x="688357" y="2048404"/>
                  </a:lnTo>
                  <a:lnTo>
                    <a:pt x="645735" y="2031464"/>
                  </a:lnTo>
                  <a:lnTo>
                    <a:pt x="604045" y="2012752"/>
                  </a:lnTo>
                  <a:lnTo>
                    <a:pt x="563334" y="1992315"/>
                  </a:lnTo>
                  <a:lnTo>
                    <a:pt x="523648" y="1970201"/>
                  </a:lnTo>
                  <a:lnTo>
                    <a:pt x="485033" y="1946454"/>
                  </a:lnTo>
                  <a:lnTo>
                    <a:pt x="447537" y="1921123"/>
                  </a:lnTo>
                  <a:lnTo>
                    <a:pt x="411205" y="1894253"/>
                  </a:lnTo>
                  <a:lnTo>
                    <a:pt x="376086" y="1865892"/>
                  </a:lnTo>
                  <a:lnTo>
                    <a:pt x="342224" y="1836085"/>
                  </a:lnTo>
                  <a:lnTo>
                    <a:pt x="309668" y="1804881"/>
                  </a:lnTo>
                  <a:lnTo>
                    <a:pt x="278464" y="1772325"/>
                  </a:lnTo>
                  <a:lnTo>
                    <a:pt x="248657" y="1738463"/>
                  </a:lnTo>
                  <a:lnTo>
                    <a:pt x="220296" y="1703344"/>
                  </a:lnTo>
                  <a:lnTo>
                    <a:pt x="193426" y="1667012"/>
                  </a:lnTo>
                  <a:lnTo>
                    <a:pt x="168095" y="1629516"/>
                  </a:lnTo>
                  <a:lnTo>
                    <a:pt x="144349" y="1590901"/>
                  </a:lnTo>
                  <a:lnTo>
                    <a:pt x="122234" y="1551215"/>
                  </a:lnTo>
                  <a:lnTo>
                    <a:pt x="101797" y="1510504"/>
                  </a:lnTo>
                  <a:lnTo>
                    <a:pt x="83085" y="1468814"/>
                  </a:lnTo>
                  <a:lnTo>
                    <a:pt x="66145" y="1426192"/>
                  </a:lnTo>
                  <a:lnTo>
                    <a:pt x="51023" y="1382685"/>
                  </a:lnTo>
                  <a:lnTo>
                    <a:pt x="37766" y="1338340"/>
                  </a:lnTo>
                  <a:lnTo>
                    <a:pt x="26421" y="1293203"/>
                  </a:lnTo>
                  <a:lnTo>
                    <a:pt x="17034" y="1247321"/>
                  </a:lnTo>
                  <a:lnTo>
                    <a:pt x="9651" y="1200740"/>
                  </a:lnTo>
                  <a:lnTo>
                    <a:pt x="4320" y="1153508"/>
                  </a:lnTo>
                  <a:lnTo>
                    <a:pt x="1087" y="1105671"/>
                  </a:lnTo>
                  <a:lnTo>
                    <a:pt x="0" y="1057275"/>
                  </a:lnTo>
                  <a:lnTo>
                    <a:pt x="1087" y="1008878"/>
                  </a:lnTo>
                  <a:lnTo>
                    <a:pt x="4320" y="961041"/>
                  </a:lnTo>
                  <a:lnTo>
                    <a:pt x="9651" y="913809"/>
                  </a:lnTo>
                  <a:lnTo>
                    <a:pt x="17034" y="867228"/>
                  </a:lnTo>
                  <a:lnTo>
                    <a:pt x="26421" y="821346"/>
                  </a:lnTo>
                  <a:lnTo>
                    <a:pt x="37766" y="776209"/>
                  </a:lnTo>
                  <a:lnTo>
                    <a:pt x="51023" y="731864"/>
                  </a:lnTo>
                  <a:lnTo>
                    <a:pt x="66145" y="688357"/>
                  </a:lnTo>
                  <a:lnTo>
                    <a:pt x="83085" y="645735"/>
                  </a:lnTo>
                  <a:lnTo>
                    <a:pt x="101797" y="604045"/>
                  </a:lnTo>
                  <a:lnTo>
                    <a:pt x="122234" y="563334"/>
                  </a:lnTo>
                  <a:lnTo>
                    <a:pt x="144349" y="523648"/>
                  </a:lnTo>
                  <a:lnTo>
                    <a:pt x="168095" y="485033"/>
                  </a:lnTo>
                  <a:lnTo>
                    <a:pt x="193426" y="447537"/>
                  </a:lnTo>
                  <a:lnTo>
                    <a:pt x="220296" y="411205"/>
                  </a:lnTo>
                  <a:lnTo>
                    <a:pt x="248657" y="376086"/>
                  </a:lnTo>
                  <a:lnTo>
                    <a:pt x="278464" y="342224"/>
                  </a:lnTo>
                  <a:lnTo>
                    <a:pt x="309668" y="309668"/>
                  </a:lnTo>
                  <a:lnTo>
                    <a:pt x="342224" y="278464"/>
                  </a:lnTo>
                  <a:lnTo>
                    <a:pt x="376086" y="248657"/>
                  </a:lnTo>
                  <a:lnTo>
                    <a:pt x="411205" y="220296"/>
                  </a:lnTo>
                  <a:lnTo>
                    <a:pt x="447537" y="193426"/>
                  </a:lnTo>
                  <a:lnTo>
                    <a:pt x="485033" y="168095"/>
                  </a:lnTo>
                  <a:lnTo>
                    <a:pt x="523648" y="144349"/>
                  </a:lnTo>
                  <a:lnTo>
                    <a:pt x="563334" y="122234"/>
                  </a:lnTo>
                  <a:lnTo>
                    <a:pt x="604045" y="101797"/>
                  </a:lnTo>
                  <a:lnTo>
                    <a:pt x="645735" y="83085"/>
                  </a:lnTo>
                  <a:lnTo>
                    <a:pt x="688357" y="66145"/>
                  </a:lnTo>
                  <a:lnTo>
                    <a:pt x="731864" y="51023"/>
                  </a:lnTo>
                  <a:lnTo>
                    <a:pt x="776209" y="37766"/>
                  </a:lnTo>
                  <a:lnTo>
                    <a:pt x="821346" y="26421"/>
                  </a:lnTo>
                  <a:lnTo>
                    <a:pt x="867228" y="17034"/>
                  </a:lnTo>
                  <a:lnTo>
                    <a:pt x="913809" y="9651"/>
                  </a:lnTo>
                  <a:lnTo>
                    <a:pt x="961041" y="4320"/>
                  </a:lnTo>
                  <a:lnTo>
                    <a:pt x="1008878" y="1087"/>
                  </a:lnTo>
                  <a:lnTo>
                    <a:pt x="1057275" y="0"/>
                  </a:lnTo>
                  <a:lnTo>
                    <a:pt x="1105671" y="1087"/>
                  </a:lnTo>
                  <a:lnTo>
                    <a:pt x="1153508" y="4320"/>
                  </a:lnTo>
                  <a:lnTo>
                    <a:pt x="1200740" y="9651"/>
                  </a:lnTo>
                  <a:lnTo>
                    <a:pt x="1247321" y="17034"/>
                  </a:lnTo>
                  <a:lnTo>
                    <a:pt x="1293203" y="26421"/>
                  </a:lnTo>
                  <a:lnTo>
                    <a:pt x="1338340" y="37766"/>
                  </a:lnTo>
                  <a:lnTo>
                    <a:pt x="1382685" y="51023"/>
                  </a:lnTo>
                  <a:lnTo>
                    <a:pt x="1426192" y="66145"/>
                  </a:lnTo>
                  <a:lnTo>
                    <a:pt x="1468814" y="83085"/>
                  </a:lnTo>
                  <a:lnTo>
                    <a:pt x="1510504" y="101797"/>
                  </a:lnTo>
                  <a:lnTo>
                    <a:pt x="1551215" y="122234"/>
                  </a:lnTo>
                  <a:lnTo>
                    <a:pt x="1590901" y="144349"/>
                  </a:lnTo>
                  <a:lnTo>
                    <a:pt x="1629516" y="168095"/>
                  </a:lnTo>
                  <a:lnTo>
                    <a:pt x="1667012" y="193426"/>
                  </a:lnTo>
                  <a:lnTo>
                    <a:pt x="1703344" y="220296"/>
                  </a:lnTo>
                  <a:lnTo>
                    <a:pt x="1738463" y="248657"/>
                  </a:lnTo>
                  <a:lnTo>
                    <a:pt x="1772325" y="278464"/>
                  </a:lnTo>
                  <a:lnTo>
                    <a:pt x="1804881" y="309668"/>
                  </a:lnTo>
                  <a:lnTo>
                    <a:pt x="1836085" y="342224"/>
                  </a:lnTo>
                  <a:lnTo>
                    <a:pt x="1865892" y="376086"/>
                  </a:lnTo>
                  <a:lnTo>
                    <a:pt x="1894253" y="411205"/>
                  </a:lnTo>
                  <a:lnTo>
                    <a:pt x="1921123" y="447537"/>
                  </a:lnTo>
                  <a:lnTo>
                    <a:pt x="1946454" y="485033"/>
                  </a:lnTo>
                  <a:lnTo>
                    <a:pt x="1970201" y="523648"/>
                  </a:lnTo>
                  <a:lnTo>
                    <a:pt x="1992315" y="563334"/>
                  </a:lnTo>
                  <a:lnTo>
                    <a:pt x="2012752" y="604045"/>
                  </a:lnTo>
                  <a:lnTo>
                    <a:pt x="2031464" y="645735"/>
                  </a:lnTo>
                  <a:lnTo>
                    <a:pt x="2048404" y="688357"/>
                  </a:lnTo>
                  <a:lnTo>
                    <a:pt x="2063526" y="731864"/>
                  </a:lnTo>
                  <a:lnTo>
                    <a:pt x="2076783" y="776209"/>
                  </a:lnTo>
                  <a:lnTo>
                    <a:pt x="2088128" y="821346"/>
                  </a:lnTo>
                  <a:lnTo>
                    <a:pt x="2097515" y="867228"/>
                  </a:lnTo>
                  <a:lnTo>
                    <a:pt x="2104898" y="913809"/>
                  </a:lnTo>
                  <a:lnTo>
                    <a:pt x="2110229" y="961041"/>
                  </a:lnTo>
                  <a:lnTo>
                    <a:pt x="2113462" y="1008878"/>
                  </a:lnTo>
                  <a:lnTo>
                    <a:pt x="2114550" y="1057275"/>
                  </a:lnTo>
                  <a:lnTo>
                    <a:pt x="2113462" y="1105671"/>
                  </a:lnTo>
                  <a:lnTo>
                    <a:pt x="2110229" y="1153508"/>
                  </a:lnTo>
                  <a:lnTo>
                    <a:pt x="2104898" y="1200740"/>
                  </a:lnTo>
                  <a:lnTo>
                    <a:pt x="2097515" y="1247321"/>
                  </a:lnTo>
                  <a:lnTo>
                    <a:pt x="2088128" y="1293203"/>
                  </a:lnTo>
                  <a:lnTo>
                    <a:pt x="2076783" y="1338340"/>
                  </a:lnTo>
                  <a:lnTo>
                    <a:pt x="2063526" y="1382685"/>
                  </a:lnTo>
                  <a:lnTo>
                    <a:pt x="2048404" y="1426192"/>
                  </a:lnTo>
                  <a:lnTo>
                    <a:pt x="2031464" y="1468814"/>
                  </a:lnTo>
                  <a:lnTo>
                    <a:pt x="2012752" y="1510504"/>
                  </a:lnTo>
                  <a:lnTo>
                    <a:pt x="1992315" y="1551215"/>
                  </a:lnTo>
                  <a:lnTo>
                    <a:pt x="1970201" y="1590901"/>
                  </a:lnTo>
                  <a:lnTo>
                    <a:pt x="1946454" y="1629516"/>
                  </a:lnTo>
                  <a:lnTo>
                    <a:pt x="1921123" y="1667012"/>
                  </a:lnTo>
                  <a:lnTo>
                    <a:pt x="1894253" y="1703344"/>
                  </a:lnTo>
                  <a:lnTo>
                    <a:pt x="1865892" y="1738463"/>
                  </a:lnTo>
                  <a:lnTo>
                    <a:pt x="1836085" y="1772325"/>
                  </a:lnTo>
                  <a:lnTo>
                    <a:pt x="1804881" y="1804881"/>
                  </a:lnTo>
                  <a:lnTo>
                    <a:pt x="1772325" y="1836085"/>
                  </a:lnTo>
                  <a:lnTo>
                    <a:pt x="1738463" y="1865892"/>
                  </a:lnTo>
                  <a:lnTo>
                    <a:pt x="1703344" y="1894253"/>
                  </a:lnTo>
                  <a:lnTo>
                    <a:pt x="1667012" y="1921123"/>
                  </a:lnTo>
                  <a:lnTo>
                    <a:pt x="1629516" y="1946454"/>
                  </a:lnTo>
                  <a:lnTo>
                    <a:pt x="1590901" y="1970201"/>
                  </a:lnTo>
                  <a:lnTo>
                    <a:pt x="1551215" y="1992315"/>
                  </a:lnTo>
                  <a:lnTo>
                    <a:pt x="1510504" y="2012752"/>
                  </a:lnTo>
                  <a:lnTo>
                    <a:pt x="1468814" y="2031464"/>
                  </a:lnTo>
                  <a:lnTo>
                    <a:pt x="1426192" y="2048404"/>
                  </a:lnTo>
                  <a:lnTo>
                    <a:pt x="1382685" y="2063526"/>
                  </a:lnTo>
                  <a:lnTo>
                    <a:pt x="1338340" y="2076783"/>
                  </a:lnTo>
                  <a:lnTo>
                    <a:pt x="1293203" y="2088128"/>
                  </a:lnTo>
                  <a:lnTo>
                    <a:pt x="1247321" y="2097515"/>
                  </a:lnTo>
                  <a:lnTo>
                    <a:pt x="1200740" y="2104898"/>
                  </a:lnTo>
                  <a:lnTo>
                    <a:pt x="1153508" y="2110229"/>
                  </a:lnTo>
                  <a:lnTo>
                    <a:pt x="1105671" y="2113462"/>
                  </a:lnTo>
                  <a:lnTo>
                    <a:pt x="1057275" y="2114550"/>
                  </a:lnTo>
                  <a:close/>
                </a:path>
              </a:pathLst>
            </a:custGeom>
            <a:solidFill>
              <a:srgbClr val="E6E3DE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4" name="Google Shape;174;p4"/>
            <p:cNvSpPr/>
            <p:nvPr/>
          </p:nvSpPr>
          <p:spPr>
            <a:xfrm>
              <a:off x="15775659" y="2648468"/>
              <a:ext cx="1695450" cy="1695450"/>
            </a:xfrm>
            <a:custGeom>
              <a:avLst/>
              <a:gdLst/>
              <a:ahLst/>
              <a:cxnLst/>
              <a:rect l="l" t="t" r="r" b="b"/>
              <a:pathLst>
                <a:path w="1695450" h="1695450" extrusionOk="0">
                  <a:moveTo>
                    <a:pt x="847725" y="1695450"/>
                  </a:moveTo>
                  <a:lnTo>
                    <a:pt x="799620" y="1694108"/>
                  </a:lnTo>
                  <a:lnTo>
                    <a:pt x="752219" y="1690129"/>
                  </a:lnTo>
                  <a:lnTo>
                    <a:pt x="705594" y="1683587"/>
                  </a:lnTo>
                  <a:lnTo>
                    <a:pt x="659815" y="1674551"/>
                  </a:lnTo>
                  <a:lnTo>
                    <a:pt x="614956" y="1663093"/>
                  </a:lnTo>
                  <a:lnTo>
                    <a:pt x="571087" y="1649286"/>
                  </a:lnTo>
                  <a:lnTo>
                    <a:pt x="528279" y="1633200"/>
                  </a:lnTo>
                  <a:lnTo>
                    <a:pt x="486605" y="1614908"/>
                  </a:lnTo>
                  <a:lnTo>
                    <a:pt x="446136" y="1594480"/>
                  </a:lnTo>
                  <a:lnTo>
                    <a:pt x="406944" y="1571988"/>
                  </a:lnTo>
                  <a:lnTo>
                    <a:pt x="369099" y="1547505"/>
                  </a:lnTo>
                  <a:lnTo>
                    <a:pt x="332674" y="1521100"/>
                  </a:lnTo>
                  <a:lnTo>
                    <a:pt x="297740" y="1492847"/>
                  </a:lnTo>
                  <a:lnTo>
                    <a:pt x="264369" y="1462816"/>
                  </a:lnTo>
                  <a:lnTo>
                    <a:pt x="232633" y="1431080"/>
                  </a:lnTo>
                  <a:lnTo>
                    <a:pt x="202602" y="1397709"/>
                  </a:lnTo>
                  <a:lnTo>
                    <a:pt x="174349" y="1362775"/>
                  </a:lnTo>
                  <a:lnTo>
                    <a:pt x="147945" y="1326350"/>
                  </a:lnTo>
                  <a:lnTo>
                    <a:pt x="123461" y="1288506"/>
                  </a:lnTo>
                  <a:lnTo>
                    <a:pt x="100969" y="1249313"/>
                  </a:lnTo>
                  <a:lnTo>
                    <a:pt x="80541" y="1208844"/>
                  </a:lnTo>
                  <a:lnTo>
                    <a:pt x="62249" y="1167170"/>
                  </a:lnTo>
                  <a:lnTo>
                    <a:pt x="46163" y="1124362"/>
                  </a:lnTo>
                  <a:lnTo>
                    <a:pt x="32356" y="1080493"/>
                  </a:lnTo>
                  <a:lnTo>
                    <a:pt x="20898" y="1035634"/>
                  </a:lnTo>
                  <a:lnTo>
                    <a:pt x="11862" y="989856"/>
                  </a:lnTo>
                  <a:lnTo>
                    <a:pt x="5320" y="943230"/>
                  </a:lnTo>
                  <a:lnTo>
                    <a:pt x="1341" y="895829"/>
                  </a:lnTo>
                  <a:lnTo>
                    <a:pt x="0" y="847725"/>
                  </a:lnTo>
                  <a:lnTo>
                    <a:pt x="1341" y="799620"/>
                  </a:lnTo>
                  <a:lnTo>
                    <a:pt x="5320" y="752219"/>
                  </a:lnTo>
                  <a:lnTo>
                    <a:pt x="11862" y="705594"/>
                  </a:lnTo>
                  <a:lnTo>
                    <a:pt x="20898" y="659815"/>
                  </a:lnTo>
                  <a:lnTo>
                    <a:pt x="32356" y="614956"/>
                  </a:lnTo>
                  <a:lnTo>
                    <a:pt x="46163" y="571087"/>
                  </a:lnTo>
                  <a:lnTo>
                    <a:pt x="62249" y="528279"/>
                  </a:lnTo>
                  <a:lnTo>
                    <a:pt x="80541" y="486605"/>
                  </a:lnTo>
                  <a:lnTo>
                    <a:pt x="100969" y="446136"/>
                  </a:lnTo>
                  <a:lnTo>
                    <a:pt x="123461" y="406944"/>
                  </a:lnTo>
                  <a:lnTo>
                    <a:pt x="147945" y="369099"/>
                  </a:lnTo>
                  <a:lnTo>
                    <a:pt x="174349" y="332674"/>
                  </a:lnTo>
                  <a:lnTo>
                    <a:pt x="202602" y="297740"/>
                  </a:lnTo>
                  <a:lnTo>
                    <a:pt x="232633" y="264369"/>
                  </a:lnTo>
                  <a:lnTo>
                    <a:pt x="264369" y="232633"/>
                  </a:lnTo>
                  <a:lnTo>
                    <a:pt x="297740" y="202602"/>
                  </a:lnTo>
                  <a:lnTo>
                    <a:pt x="332674" y="174349"/>
                  </a:lnTo>
                  <a:lnTo>
                    <a:pt x="369099" y="147945"/>
                  </a:lnTo>
                  <a:lnTo>
                    <a:pt x="406944" y="123461"/>
                  </a:lnTo>
                  <a:lnTo>
                    <a:pt x="446136" y="100969"/>
                  </a:lnTo>
                  <a:lnTo>
                    <a:pt x="486605" y="80541"/>
                  </a:lnTo>
                  <a:lnTo>
                    <a:pt x="528279" y="62249"/>
                  </a:lnTo>
                  <a:lnTo>
                    <a:pt x="571087" y="46163"/>
                  </a:lnTo>
                  <a:lnTo>
                    <a:pt x="614956" y="32356"/>
                  </a:lnTo>
                  <a:lnTo>
                    <a:pt x="659815" y="20898"/>
                  </a:lnTo>
                  <a:lnTo>
                    <a:pt x="705594" y="11862"/>
                  </a:lnTo>
                  <a:lnTo>
                    <a:pt x="752219" y="5320"/>
                  </a:lnTo>
                  <a:lnTo>
                    <a:pt x="799620" y="1341"/>
                  </a:lnTo>
                  <a:lnTo>
                    <a:pt x="847725" y="0"/>
                  </a:lnTo>
                  <a:lnTo>
                    <a:pt x="895829" y="1341"/>
                  </a:lnTo>
                  <a:lnTo>
                    <a:pt x="943230" y="5320"/>
                  </a:lnTo>
                  <a:lnTo>
                    <a:pt x="989856" y="11862"/>
                  </a:lnTo>
                  <a:lnTo>
                    <a:pt x="1035634" y="20898"/>
                  </a:lnTo>
                  <a:lnTo>
                    <a:pt x="1080493" y="32356"/>
                  </a:lnTo>
                  <a:lnTo>
                    <a:pt x="1124362" y="46163"/>
                  </a:lnTo>
                  <a:lnTo>
                    <a:pt x="1167170" y="62249"/>
                  </a:lnTo>
                  <a:lnTo>
                    <a:pt x="1208844" y="80541"/>
                  </a:lnTo>
                  <a:lnTo>
                    <a:pt x="1249313" y="100969"/>
                  </a:lnTo>
                  <a:lnTo>
                    <a:pt x="1288506" y="123461"/>
                  </a:lnTo>
                  <a:lnTo>
                    <a:pt x="1326350" y="147945"/>
                  </a:lnTo>
                  <a:lnTo>
                    <a:pt x="1362775" y="174349"/>
                  </a:lnTo>
                  <a:lnTo>
                    <a:pt x="1397709" y="202602"/>
                  </a:lnTo>
                  <a:lnTo>
                    <a:pt x="1431080" y="232633"/>
                  </a:lnTo>
                  <a:lnTo>
                    <a:pt x="1462816" y="264369"/>
                  </a:lnTo>
                  <a:lnTo>
                    <a:pt x="1492847" y="297740"/>
                  </a:lnTo>
                  <a:lnTo>
                    <a:pt x="1521100" y="332674"/>
                  </a:lnTo>
                  <a:lnTo>
                    <a:pt x="1547505" y="369099"/>
                  </a:lnTo>
                  <a:lnTo>
                    <a:pt x="1571988" y="406944"/>
                  </a:lnTo>
                  <a:lnTo>
                    <a:pt x="1594480" y="446136"/>
                  </a:lnTo>
                  <a:lnTo>
                    <a:pt x="1614908" y="486605"/>
                  </a:lnTo>
                  <a:lnTo>
                    <a:pt x="1633200" y="528279"/>
                  </a:lnTo>
                  <a:lnTo>
                    <a:pt x="1649286" y="571087"/>
                  </a:lnTo>
                  <a:lnTo>
                    <a:pt x="1663093" y="614956"/>
                  </a:lnTo>
                  <a:lnTo>
                    <a:pt x="1674551" y="659815"/>
                  </a:lnTo>
                  <a:lnTo>
                    <a:pt x="1683587" y="705594"/>
                  </a:lnTo>
                  <a:lnTo>
                    <a:pt x="1690129" y="752219"/>
                  </a:lnTo>
                  <a:lnTo>
                    <a:pt x="1694108" y="799620"/>
                  </a:lnTo>
                  <a:lnTo>
                    <a:pt x="1695450" y="847725"/>
                  </a:lnTo>
                  <a:lnTo>
                    <a:pt x="1694108" y="895829"/>
                  </a:lnTo>
                  <a:lnTo>
                    <a:pt x="1690129" y="943230"/>
                  </a:lnTo>
                  <a:lnTo>
                    <a:pt x="1683587" y="989856"/>
                  </a:lnTo>
                  <a:lnTo>
                    <a:pt x="1674551" y="1035634"/>
                  </a:lnTo>
                  <a:lnTo>
                    <a:pt x="1663093" y="1080493"/>
                  </a:lnTo>
                  <a:lnTo>
                    <a:pt x="1649286" y="1124362"/>
                  </a:lnTo>
                  <a:lnTo>
                    <a:pt x="1633200" y="1167170"/>
                  </a:lnTo>
                  <a:lnTo>
                    <a:pt x="1614908" y="1208844"/>
                  </a:lnTo>
                  <a:lnTo>
                    <a:pt x="1594480" y="1249313"/>
                  </a:lnTo>
                  <a:lnTo>
                    <a:pt x="1571988" y="1288506"/>
                  </a:lnTo>
                  <a:lnTo>
                    <a:pt x="1547505" y="1326350"/>
                  </a:lnTo>
                  <a:lnTo>
                    <a:pt x="1521100" y="1362775"/>
                  </a:lnTo>
                  <a:lnTo>
                    <a:pt x="1492847" y="1397709"/>
                  </a:lnTo>
                  <a:lnTo>
                    <a:pt x="1462816" y="1431080"/>
                  </a:lnTo>
                  <a:lnTo>
                    <a:pt x="1431080" y="1462816"/>
                  </a:lnTo>
                  <a:lnTo>
                    <a:pt x="1397709" y="1492847"/>
                  </a:lnTo>
                  <a:lnTo>
                    <a:pt x="1362775" y="1521100"/>
                  </a:lnTo>
                  <a:lnTo>
                    <a:pt x="1326350" y="1547505"/>
                  </a:lnTo>
                  <a:lnTo>
                    <a:pt x="1288506" y="1571988"/>
                  </a:lnTo>
                  <a:lnTo>
                    <a:pt x="1249313" y="1594480"/>
                  </a:lnTo>
                  <a:lnTo>
                    <a:pt x="1208844" y="1614908"/>
                  </a:lnTo>
                  <a:lnTo>
                    <a:pt x="1167170" y="1633200"/>
                  </a:lnTo>
                  <a:lnTo>
                    <a:pt x="1124362" y="1649286"/>
                  </a:lnTo>
                  <a:lnTo>
                    <a:pt x="1080493" y="1663093"/>
                  </a:lnTo>
                  <a:lnTo>
                    <a:pt x="1035634" y="1674551"/>
                  </a:lnTo>
                  <a:lnTo>
                    <a:pt x="989856" y="1683587"/>
                  </a:lnTo>
                  <a:lnTo>
                    <a:pt x="943230" y="1690129"/>
                  </a:lnTo>
                  <a:lnTo>
                    <a:pt x="895829" y="1694108"/>
                  </a:lnTo>
                  <a:lnTo>
                    <a:pt x="847725" y="1695450"/>
                  </a:lnTo>
                  <a:close/>
                </a:path>
              </a:pathLst>
            </a:custGeom>
            <a:solidFill>
              <a:srgbClr val="8B3D2B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5" name="Google Shape;175;p4"/>
            <p:cNvSpPr/>
            <p:nvPr/>
          </p:nvSpPr>
          <p:spPr>
            <a:xfrm>
              <a:off x="15927484" y="3893616"/>
              <a:ext cx="1390650" cy="1276350"/>
            </a:xfrm>
            <a:custGeom>
              <a:avLst/>
              <a:gdLst/>
              <a:ahLst/>
              <a:cxnLst/>
              <a:rect l="l" t="t" r="r" b="b"/>
              <a:pathLst>
                <a:path w="1390650" h="1276350" extrusionOk="0">
                  <a:moveTo>
                    <a:pt x="695324" y="1276349"/>
                  </a:moveTo>
                  <a:lnTo>
                    <a:pt x="645667" y="1274747"/>
                  </a:lnTo>
                  <a:lnTo>
                    <a:pt x="596952" y="1270012"/>
                  </a:lnTo>
                  <a:lnTo>
                    <a:pt x="549297" y="1262252"/>
                  </a:lnTo>
                  <a:lnTo>
                    <a:pt x="502820" y="1251576"/>
                  </a:lnTo>
                  <a:lnTo>
                    <a:pt x="457638" y="1238091"/>
                  </a:lnTo>
                  <a:lnTo>
                    <a:pt x="413869" y="1221905"/>
                  </a:lnTo>
                  <a:lnTo>
                    <a:pt x="371631" y="1203126"/>
                  </a:lnTo>
                  <a:lnTo>
                    <a:pt x="331041" y="1181863"/>
                  </a:lnTo>
                  <a:lnTo>
                    <a:pt x="292217" y="1158222"/>
                  </a:lnTo>
                  <a:lnTo>
                    <a:pt x="255277" y="1132313"/>
                  </a:lnTo>
                  <a:lnTo>
                    <a:pt x="220338" y="1104244"/>
                  </a:lnTo>
                  <a:lnTo>
                    <a:pt x="187518" y="1074121"/>
                  </a:lnTo>
                  <a:lnTo>
                    <a:pt x="156934" y="1042054"/>
                  </a:lnTo>
                  <a:lnTo>
                    <a:pt x="128705" y="1008150"/>
                  </a:lnTo>
                  <a:lnTo>
                    <a:pt x="102948" y="972517"/>
                  </a:lnTo>
                  <a:lnTo>
                    <a:pt x="79780" y="935263"/>
                  </a:lnTo>
                  <a:lnTo>
                    <a:pt x="59320" y="896496"/>
                  </a:lnTo>
                  <a:lnTo>
                    <a:pt x="41684" y="856325"/>
                  </a:lnTo>
                  <a:lnTo>
                    <a:pt x="26992" y="814856"/>
                  </a:lnTo>
                  <a:lnTo>
                    <a:pt x="15359" y="772199"/>
                  </a:lnTo>
                  <a:lnTo>
                    <a:pt x="6904" y="728461"/>
                  </a:lnTo>
                  <a:lnTo>
                    <a:pt x="1745" y="683750"/>
                  </a:lnTo>
                  <a:lnTo>
                    <a:pt x="0" y="638174"/>
                  </a:lnTo>
                  <a:lnTo>
                    <a:pt x="1745" y="592599"/>
                  </a:lnTo>
                  <a:lnTo>
                    <a:pt x="6904" y="547888"/>
                  </a:lnTo>
                  <a:lnTo>
                    <a:pt x="15359" y="504150"/>
                  </a:lnTo>
                  <a:lnTo>
                    <a:pt x="26992" y="461492"/>
                  </a:lnTo>
                  <a:lnTo>
                    <a:pt x="41684" y="420024"/>
                  </a:lnTo>
                  <a:lnTo>
                    <a:pt x="59320" y="379853"/>
                  </a:lnTo>
                  <a:lnTo>
                    <a:pt x="79780" y="341086"/>
                  </a:lnTo>
                  <a:lnTo>
                    <a:pt x="102948" y="303832"/>
                  </a:lnTo>
                  <a:lnTo>
                    <a:pt x="128705" y="268199"/>
                  </a:lnTo>
                  <a:lnTo>
                    <a:pt x="156934" y="234295"/>
                  </a:lnTo>
                  <a:lnTo>
                    <a:pt x="187518" y="202228"/>
                  </a:lnTo>
                  <a:lnTo>
                    <a:pt x="220338" y="172105"/>
                  </a:lnTo>
                  <a:lnTo>
                    <a:pt x="255277" y="144035"/>
                  </a:lnTo>
                  <a:lnTo>
                    <a:pt x="292217" y="118126"/>
                  </a:lnTo>
                  <a:lnTo>
                    <a:pt x="331041" y="94486"/>
                  </a:lnTo>
                  <a:lnTo>
                    <a:pt x="371631" y="73223"/>
                  </a:lnTo>
                  <a:lnTo>
                    <a:pt x="413869" y="54444"/>
                  </a:lnTo>
                  <a:lnTo>
                    <a:pt x="457638" y="38258"/>
                  </a:lnTo>
                  <a:lnTo>
                    <a:pt x="502820" y="24773"/>
                  </a:lnTo>
                  <a:lnTo>
                    <a:pt x="549297" y="14097"/>
                  </a:lnTo>
                  <a:lnTo>
                    <a:pt x="596952" y="6337"/>
                  </a:lnTo>
                  <a:lnTo>
                    <a:pt x="645667" y="1602"/>
                  </a:lnTo>
                  <a:lnTo>
                    <a:pt x="695324" y="0"/>
                  </a:lnTo>
                  <a:lnTo>
                    <a:pt x="744982" y="1602"/>
                  </a:lnTo>
                  <a:lnTo>
                    <a:pt x="793697" y="6337"/>
                  </a:lnTo>
                  <a:lnTo>
                    <a:pt x="841352" y="14097"/>
                  </a:lnTo>
                  <a:lnTo>
                    <a:pt x="887829" y="24773"/>
                  </a:lnTo>
                  <a:lnTo>
                    <a:pt x="933011" y="38258"/>
                  </a:lnTo>
                  <a:lnTo>
                    <a:pt x="976780" y="54444"/>
                  </a:lnTo>
                  <a:lnTo>
                    <a:pt x="1019018" y="73223"/>
                  </a:lnTo>
                  <a:lnTo>
                    <a:pt x="1059608" y="94486"/>
                  </a:lnTo>
                  <a:lnTo>
                    <a:pt x="1098432" y="118126"/>
                  </a:lnTo>
                  <a:lnTo>
                    <a:pt x="1135372" y="144035"/>
                  </a:lnTo>
                  <a:lnTo>
                    <a:pt x="1170311" y="172105"/>
                  </a:lnTo>
                  <a:lnTo>
                    <a:pt x="1203131" y="202228"/>
                  </a:lnTo>
                  <a:lnTo>
                    <a:pt x="1233715" y="234295"/>
                  </a:lnTo>
                  <a:lnTo>
                    <a:pt x="1261944" y="268199"/>
                  </a:lnTo>
                  <a:lnTo>
                    <a:pt x="1287701" y="303832"/>
                  </a:lnTo>
                  <a:lnTo>
                    <a:pt x="1310869" y="341086"/>
                  </a:lnTo>
                  <a:lnTo>
                    <a:pt x="1331329" y="379853"/>
                  </a:lnTo>
                  <a:lnTo>
                    <a:pt x="1348964" y="420024"/>
                  </a:lnTo>
                  <a:lnTo>
                    <a:pt x="1363657" y="461492"/>
                  </a:lnTo>
                  <a:lnTo>
                    <a:pt x="1375290" y="504150"/>
                  </a:lnTo>
                  <a:lnTo>
                    <a:pt x="1383744" y="547888"/>
                  </a:lnTo>
                  <a:lnTo>
                    <a:pt x="1388904" y="592599"/>
                  </a:lnTo>
                  <a:lnTo>
                    <a:pt x="1390649" y="638174"/>
                  </a:lnTo>
                  <a:lnTo>
                    <a:pt x="1388904" y="683750"/>
                  </a:lnTo>
                  <a:lnTo>
                    <a:pt x="1383744" y="728461"/>
                  </a:lnTo>
                  <a:lnTo>
                    <a:pt x="1375290" y="772199"/>
                  </a:lnTo>
                  <a:lnTo>
                    <a:pt x="1363657" y="814856"/>
                  </a:lnTo>
                  <a:lnTo>
                    <a:pt x="1348964" y="856325"/>
                  </a:lnTo>
                  <a:lnTo>
                    <a:pt x="1331329" y="896496"/>
                  </a:lnTo>
                  <a:lnTo>
                    <a:pt x="1310869" y="935263"/>
                  </a:lnTo>
                  <a:lnTo>
                    <a:pt x="1287701" y="972517"/>
                  </a:lnTo>
                  <a:lnTo>
                    <a:pt x="1261944" y="1008150"/>
                  </a:lnTo>
                  <a:lnTo>
                    <a:pt x="1233715" y="1042054"/>
                  </a:lnTo>
                  <a:lnTo>
                    <a:pt x="1203131" y="1074121"/>
                  </a:lnTo>
                  <a:lnTo>
                    <a:pt x="1170311" y="1104244"/>
                  </a:lnTo>
                  <a:lnTo>
                    <a:pt x="1135372" y="1132313"/>
                  </a:lnTo>
                  <a:lnTo>
                    <a:pt x="1098432" y="1158222"/>
                  </a:lnTo>
                  <a:lnTo>
                    <a:pt x="1059608" y="1181863"/>
                  </a:lnTo>
                  <a:lnTo>
                    <a:pt x="1019018" y="1203126"/>
                  </a:lnTo>
                  <a:lnTo>
                    <a:pt x="976780" y="1221905"/>
                  </a:lnTo>
                  <a:lnTo>
                    <a:pt x="933011" y="1238091"/>
                  </a:lnTo>
                  <a:lnTo>
                    <a:pt x="887829" y="1251576"/>
                  </a:lnTo>
                  <a:lnTo>
                    <a:pt x="841352" y="1262252"/>
                  </a:lnTo>
                  <a:lnTo>
                    <a:pt x="793697" y="1270012"/>
                  </a:lnTo>
                  <a:lnTo>
                    <a:pt x="744982" y="1274747"/>
                  </a:lnTo>
                  <a:lnTo>
                    <a:pt x="695324" y="1276349"/>
                  </a:lnTo>
                  <a:close/>
                </a:path>
              </a:pathLst>
            </a:custGeom>
            <a:solidFill>
              <a:srgbClr val="29251C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76" name="Google Shape;176;p4"/>
          <p:cNvSpPr txBox="1"/>
          <p:nvPr/>
        </p:nvSpPr>
        <p:spPr>
          <a:xfrm>
            <a:off x="681151" y="2414619"/>
            <a:ext cx="15576000" cy="43375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236854" marR="53975" lvl="0" indent="-211454" algn="l" rtl="0">
              <a:lnSpc>
                <a:spcPct val="1324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ahoma"/>
              <a:buAutoNum type="arabicPeriod" startAt="4"/>
            </a:pPr>
            <a:r>
              <a:rPr lang="en-US" sz="3200" dirty="0">
                <a:solidFill>
                  <a:schemeClr val="dk1"/>
                </a:solidFill>
                <a:highlight>
                  <a:srgbClr val="FFFF00"/>
                </a:highlight>
                <a:latin typeface="Tahoma"/>
                <a:ea typeface="Tahoma"/>
                <a:cs typeface="Tahoma"/>
                <a:sym typeface="Tahoma"/>
              </a:rPr>
              <a:t>Freedom in research and training is the fundamental principle of university life, and governments and universities must ensure respect for this fundamental  requirement.</a:t>
            </a:r>
            <a:endParaRPr sz="3200" dirty="0">
              <a:solidFill>
                <a:schemeClr val="dk1"/>
              </a:solidFill>
              <a:highlight>
                <a:srgbClr val="FFFF00"/>
              </a:highlight>
              <a:latin typeface="Tahoma"/>
              <a:ea typeface="Tahoma"/>
              <a:cs typeface="Tahoma"/>
              <a:sym typeface="Tahoma"/>
            </a:endParaRPr>
          </a:p>
          <a:p>
            <a:pPr marL="236854" marR="5080" lvl="0" indent="-211454" algn="l" rtl="0">
              <a:lnSpc>
                <a:spcPct val="158823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ahoma"/>
              <a:buAutoNum type="arabicPeriod" startAt="4"/>
            </a:pPr>
            <a:r>
              <a:rPr lang="en-US" sz="3200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A university (...) should attain universal knowledge; (…)transcen</a:t>
            </a:r>
            <a:r>
              <a:rPr lang="en-US" sz="3200" u="sng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d g</a:t>
            </a:r>
            <a:r>
              <a:rPr lang="en-US" sz="3200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eographical  and political frontiers, affirms the vital need for different cultures to know and  influence each other.</a:t>
            </a:r>
            <a:endParaRPr sz="3200" dirty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78" name="Google Shape;178;p4"/>
          <p:cNvSpPr txBox="1">
            <a:spLocks noGrp="1"/>
          </p:cNvSpPr>
          <p:nvPr>
            <p:ph type="title"/>
          </p:nvPr>
        </p:nvSpPr>
        <p:spPr>
          <a:xfrm>
            <a:off x="720000" y="759057"/>
            <a:ext cx="5713200" cy="109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000" b="1">
                <a:solidFill>
                  <a:srgbClr val="B2100D"/>
                </a:solidFill>
                <a:latin typeface="Tahoma"/>
                <a:ea typeface="Tahoma"/>
                <a:cs typeface="Tahoma"/>
                <a:sym typeface="Tahoma"/>
              </a:rPr>
              <a:t>MCU 1988</a:t>
            </a:r>
            <a:endParaRPr sz="7000">
              <a:solidFill>
                <a:srgbClr val="B2100D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grpSp>
        <p:nvGrpSpPr>
          <p:cNvPr id="180" name="Google Shape;180;p4"/>
          <p:cNvGrpSpPr/>
          <p:nvPr/>
        </p:nvGrpSpPr>
        <p:grpSpPr>
          <a:xfrm>
            <a:off x="16382847" y="2019274"/>
            <a:ext cx="1293893" cy="2511264"/>
            <a:chOff x="15562364" y="1028700"/>
            <a:chExt cx="2114550" cy="4141266"/>
          </a:xfrm>
        </p:grpSpPr>
        <p:sp>
          <p:nvSpPr>
            <p:cNvPr id="181" name="Google Shape;181;p4"/>
            <p:cNvSpPr/>
            <p:nvPr/>
          </p:nvSpPr>
          <p:spPr>
            <a:xfrm>
              <a:off x="16622529" y="1251717"/>
              <a:ext cx="636905" cy="285750"/>
            </a:xfrm>
            <a:custGeom>
              <a:avLst/>
              <a:gdLst/>
              <a:ahLst/>
              <a:cxnLst/>
              <a:rect l="l" t="t" r="r" b="b"/>
              <a:pathLst>
                <a:path w="636905" h="285750" extrusionOk="0">
                  <a:moveTo>
                    <a:pt x="496054" y="285749"/>
                  </a:moveTo>
                  <a:lnTo>
                    <a:pt x="479153" y="268623"/>
                  </a:lnTo>
                  <a:lnTo>
                    <a:pt x="591529" y="154743"/>
                  </a:lnTo>
                  <a:lnTo>
                    <a:pt x="0" y="154743"/>
                  </a:lnTo>
                  <a:lnTo>
                    <a:pt x="0" y="130705"/>
                  </a:lnTo>
                  <a:lnTo>
                    <a:pt x="591529" y="130705"/>
                  </a:lnTo>
                  <a:lnTo>
                    <a:pt x="479153" y="17126"/>
                  </a:lnTo>
                  <a:lnTo>
                    <a:pt x="496054" y="0"/>
                  </a:lnTo>
                  <a:lnTo>
                    <a:pt x="636895" y="142724"/>
                  </a:lnTo>
                  <a:lnTo>
                    <a:pt x="496054" y="285749"/>
                  </a:lnTo>
                  <a:close/>
                </a:path>
              </a:pathLst>
            </a:custGeom>
            <a:solidFill>
              <a:srgbClr val="F5F5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2" name="Google Shape;182;p4"/>
            <p:cNvSpPr/>
            <p:nvPr/>
          </p:nvSpPr>
          <p:spPr>
            <a:xfrm>
              <a:off x="15562364" y="1028700"/>
              <a:ext cx="2114550" cy="2114550"/>
            </a:xfrm>
            <a:custGeom>
              <a:avLst/>
              <a:gdLst/>
              <a:ahLst/>
              <a:cxnLst/>
              <a:rect l="l" t="t" r="r" b="b"/>
              <a:pathLst>
                <a:path w="2114550" h="2114550" extrusionOk="0">
                  <a:moveTo>
                    <a:pt x="1057275" y="2114550"/>
                  </a:moveTo>
                  <a:lnTo>
                    <a:pt x="1008878" y="2113462"/>
                  </a:lnTo>
                  <a:lnTo>
                    <a:pt x="961041" y="2110229"/>
                  </a:lnTo>
                  <a:lnTo>
                    <a:pt x="913809" y="2104898"/>
                  </a:lnTo>
                  <a:lnTo>
                    <a:pt x="867228" y="2097515"/>
                  </a:lnTo>
                  <a:lnTo>
                    <a:pt x="821346" y="2088128"/>
                  </a:lnTo>
                  <a:lnTo>
                    <a:pt x="776209" y="2076783"/>
                  </a:lnTo>
                  <a:lnTo>
                    <a:pt x="731864" y="2063526"/>
                  </a:lnTo>
                  <a:lnTo>
                    <a:pt x="688357" y="2048404"/>
                  </a:lnTo>
                  <a:lnTo>
                    <a:pt x="645735" y="2031464"/>
                  </a:lnTo>
                  <a:lnTo>
                    <a:pt x="604045" y="2012752"/>
                  </a:lnTo>
                  <a:lnTo>
                    <a:pt x="563334" y="1992315"/>
                  </a:lnTo>
                  <a:lnTo>
                    <a:pt x="523648" y="1970201"/>
                  </a:lnTo>
                  <a:lnTo>
                    <a:pt x="485033" y="1946454"/>
                  </a:lnTo>
                  <a:lnTo>
                    <a:pt x="447537" y="1921123"/>
                  </a:lnTo>
                  <a:lnTo>
                    <a:pt x="411205" y="1894253"/>
                  </a:lnTo>
                  <a:lnTo>
                    <a:pt x="376086" y="1865892"/>
                  </a:lnTo>
                  <a:lnTo>
                    <a:pt x="342224" y="1836085"/>
                  </a:lnTo>
                  <a:lnTo>
                    <a:pt x="309668" y="1804881"/>
                  </a:lnTo>
                  <a:lnTo>
                    <a:pt x="278464" y="1772325"/>
                  </a:lnTo>
                  <a:lnTo>
                    <a:pt x="248657" y="1738463"/>
                  </a:lnTo>
                  <a:lnTo>
                    <a:pt x="220296" y="1703344"/>
                  </a:lnTo>
                  <a:lnTo>
                    <a:pt x="193426" y="1667012"/>
                  </a:lnTo>
                  <a:lnTo>
                    <a:pt x="168095" y="1629516"/>
                  </a:lnTo>
                  <a:lnTo>
                    <a:pt x="144349" y="1590901"/>
                  </a:lnTo>
                  <a:lnTo>
                    <a:pt x="122234" y="1551215"/>
                  </a:lnTo>
                  <a:lnTo>
                    <a:pt x="101797" y="1510504"/>
                  </a:lnTo>
                  <a:lnTo>
                    <a:pt x="83085" y="1468814"/>
                  </a:lnTo>
                  <a:lnTo>
                    <a:pt x="66145" y="1426192"/>
                  </a:lnTo>
                  <a:lnTo>
                    <a:pt x="51023" y="1382685"/>
                  </a:lnTo>
                  <a:lnTo>
                    <a:pt x="37766" y="1338340"/>
                  </a:lnTo>
                  <a:lnTo>
                    <a:pt x="26421" y="1293203"/>
                  </a:lnTo>
                  <a:lnTo>
                    <a:pt x="17034" y="1247321"/>
                  </a:lnTo>
                  <a:lnTo>
                    <a:pt x="9651" y="1200740"/>
                  </a:lnTo>
                  <a:lnTo>
                    <a:pt x="4320" y="1153508"/>
                  </a:lnTo>
                  <a:lnTo>
                    <a:pt x="1087" y="1105671"/>
                  </a:lnTo>
                  <a:lnTo>
                    <a:pt x="0" y="1057275"/>
                  </a:lnTo>
                  <a:lnTo>
                    <a:pt x="1087" y="1008878"/>
                  </a:lnTo>
                  <a:lnTo>
                    <a:pt x="4320" y="961041"/>
                  </a:lnTo>
                  <a:lnTo>
                    <a:pt x="9651" y="913809"/>
                  </a:lnTo>
                  <a:lnTo>
                    <a:pt x="17034" y="867228"/>
                  </a:lnTo>
                  <a:lnTo>
                    <a:pt x="26421" y="821346"/>
                  </a:lnTo>
                  <a:lnTo>
                    <a:pt x="37766" y="776209"/>
                  </a:lnTo>
                  <a:lnTo>
                    <a:pt x="51023" y="731864"/>
                  </a:lnTo>
                  <a:lnTo>
                    <a:pt x="66145" y="688357"/>
                  </a:lnTo>
                  <a:lnTo>
                    <a:pt x="83085" y="645735"/>
                  </a:lnTo>
                  <a:lnTo>
                    <a:pt x="101797" y="604045"/>
                  </a:lnTo>
                  <a:lnTo>
                    <a:pt x="122234" y="563334"/>
                  </a:lnTo>
                  <a:lnTo>
                    <a:pt x="144349" y="523648"/>
                  </a:lnTo>
                  <a:lnTo>
                    <a:pt x="168095" y="485033"/>
                  </a:lnTo>
                  <a:lnTo>
                    <a:pt x="193426" y="447537"/>
                  </a:lnTo>
                  <a:lnTo>
                    <a:pt x="220296" y="411205"/>
                  </a:lnTo>
                  <a:lnTo>
                    <a:pt x="248657" y="376086"/>
                  </a:lnTo>
                  <a:lnTo>
                    <a:pt x="278464" y="342224"/>
                  </a:lnTo>
                  <a:lnTo>
                    <a:pt x="309668" y="309668"/>
                  </a:lnTo>
                  <a:lnTo>
                    <a:pt x="342224" y="278464"/>
                  </a:lnTo>
                  <a:lnTo>
                    <a:pt x="376086" y="248657"/>
                  </a:lnTo>
                  <a:lnTo>
                    <a:pt x="411205" y="220296"/>
                  </a:lnTo>
                  <a:lnTo>
                    <a:pt x="447537" y="193426"/>
                  </a:lnTo>
                  <a:lnTo>
                    <a:pt x="485033" y="168095"/>
                  </a:lnTo>
                  <a:lnTo>
                    <a:pt x="523648" y="144349"/>
                  </a:lnTo>
                  <a:lnTo>
                    <a:pt x="563334" y="122234"/>
                  </a:lnTo>
                  <a:lnTo>
                    <a:pt x="604045" y="101797"/>
                  </a:lnTo>
                  <a:lnTo>
                    <a:pt x="645735" y="83085"/>
                  </a:lnTo>
                  <a:lnTo>
                    <a:pt x="688357" y="66145"/>
                  </a:lnTo>
                  <a:lnTo>
                    <a:pt x="731864" y="51023"/>
                  </a:lnTo>
                  <a:lnTo>
                    <a:pt x="776209" y="37766"/>
                  </a:lnTo>
                  <a:lnTo>
                    <a:pt x="821346" y="26421"/>
                  </a:lnTo>
                  <a:lnTo>
                    <a:pt x="867228" y="17034"/>
                  </a:lnTo>
                  <a:lnTo>
                    <a:pt x="913809" y="9651"/>
                  </a:lnTo>
                  <a:lnTo>
                    <a:pt x="961041" y="4320"/>
                  </a:lnTo>
                  <a:lnTo>
                    <a:pt x="1008878" y="1087"/>
                  </a:lnTo>
                  <a:lnTo>
                    <a:pt x="1057275" y="0"/>
                  </a:lnTo>
                  <a:lnTo>
                    <a:pt x="1105671" y="1087"/>
                  </a:lnTo>
                  <a:lnTo>
                    <a:pt x="1153508" y="4320"/>
                  </a:lnTo>
                  <a:lnTo>
                    <a:pt x="1200740" y="9651"/>
                  </a:lnTo>
                  <a:lnTo>
                    <a:pt x="1247321" y="17034"/>
                  </a:lnTo>
                  <a:lnTo>
                    <a:pt x="1293203" y="26421"/>
                  </a:lnTo>
                  <a:lnTo>
                    <a:pt x="1338340" y="37766"/>
                  </a:lnTo>
                  <a:lnTo>
                    <a:pt x="1382685" y="51023"/>
                  </a:lnTo>
                  <a:lnTo>
                    <a:pt x="1426192" y="66145"/>
                  </a:lnTo>
                  <a:lnTo>
                    <a:pt x="1468814" y="83085"/>
                  </a:lnTo>
                  <a:lnTo>
                    <a:pt x="1510504" y="101797"/>
                  </a:lnTo>
                  <a:lnTo>
                    <a:pt x="1551215" y="122234"/>
                  </a:lnTo>
                  <a:lnTo>
                    <a:pt x="1590901" y="144349"/>
                  </a:lnTo>
                  <a:lnTo>
                    <a:pt x="1629516" y="168095"/>
                  </a:lnTo>
                  <a:lnTo>
                    <a:pt x="1667012" y="193426"/>
                  </a:lnTo>
                  <a:lnTo>
                    <a:pt x="1703344" y="220296"/>
                  </a:lnTo>
                  <a:lnTo>
                    <a:pt x="1738463" y="248657"/>
                  </a:lnTo>
                  <a:lnTo>
                    <a:pt x="1772325" y="278464"/>
                  </a:lnTo>
                  <a:lnTo>
                    <a:pt x="1804881" y="309668"/>
                  </a:lnTo>
                  <a:lnTo>
                    <a:pt x="1836085" y="342224"/>
                  </a:lnTo>
                  <a:lnTo>
                    <a:pt x="1865892" y="376086"/>
                  </a:lnTo>
                  <a:lnTo>
                    <a:pt x="1894253" y="411205"/>
                  </a:lnTo>
                  <a:lnTo>
                    <a:pt x="1921123" y="447537"/>
                  </a:lnTo>
                  <a:lnTo>
                    <a:pt x="1946454" y="485033"/>
                  </a:lnTo>
                  <a:lnTo>
                    <a:pt x="1970201" y="523648"/>
                  </a:lnTo>
                  <a:lnTo>
                    <a:pt x="1992315" y="563334"/>
                  </a:lnTo>
                  <a:lnTo>
                    <a:pt x="2012752" y="604045"/>
                  </a:lnTo>
                  <a:lnTo>
                    <a:pt x="2031464" y="645735"/>
                  </a:lnTo>
                  <a:lnTo>
                    <a:pt x="2048404" y="688357"/>
                  </a:lnTo>
                  <a:lnTo>
                    <a:pt x="2063526" y="731864"/>
                  </a:lnTo>
                  <a:lnTo>
                    <a:pt x="2076783" y="776209"/>
                  </a:lnTo>
                  <a:lnTo>
                    <a:pt x="2088128" y="821346"/>
                  </a:lnTo>
                  <a:lnTo>
                    <a:pt x="2097515" y="867228"/>
                  </a:lnTo>
                  <a:lnTo>
                    <a:pt x="2104898" y="913809"/>
                  </a:lnTo>
                  <a:lnTo>
                    <a:pt x="2110229" y="961041"/>
                  </a:lnTo>
                  <a:lnTo>
                    <a:pt x="2113462" y="1008878"/>
                  </a:lnTo>
                  <a:lnTo>
                    <a:pt x="2114550" y="1057275"/>
                  </a:lnTo>
                  <a:lnTo>
                    <a:pt x="2113462" y="1105671"/>
                  </a:lnTo>
                  <a:lnTo>
                    <a:pt x="2110229" y="1153508"/>
                  </a:lnTo>
                  <a:lnTo>
                    <a:pt x="2104898" y="1200740"/>
                  </a:lnTo>
                  <a:lnTo>
                    <a:pt x="2097515" y="1247321"/>
                  </a:lnTo>
                  <a:lnTo>
                    <a:pt x="2088128" y="1293203"/>
                  </a:lnTo>
                  <a:lnTo>
                    <a:pt x="2076783" y="1338340"/>
                  </a:lnTo>
                  <a:lnTo>
                    <a:pt x="2063526" y="1382685"/>
                  </a:lnTo>
                  <a:lnTo>
                    <a:pt x="2048404" y="1426192"/>
                  </a:lnTo>
                  <a:lnTo>
                    <a:pt x="2031464" y="1468814"/>
                  </a:lnTo>
                  <a:lnTo>
                    <a:pt x="2012752" y="1510504"/>
                  </a:lnTo>
                  <a:lnTo>
                    <a:pt x="1992315" y="1551215"/>
                  </a:lnTo>
                  <a:lnTo>
                    <a:pt x="1970201" y="1590901"/>
                  </a:lnTo>
                  <a:lnTo>
                    <a:pt x="1946454" y="1629516"/>
                  </a:lnTo>
                  <a:lnTo>
                    <a:pt x="1921123" y="1667012"/>
                  </a:lnTo>
                  <a:lnTo>
                    <a:pt x="1894253" y="1703344"/>
                  </a:lnTo>
                  <a:lnTo>
                    <a:pt x="1865892" y="1738463"/>
                  </a:lnTo>
                  <a:lnTo>
                    <a:pt x="1836085" y="1772325"/>
                  </a:lnTo>
                  <a:lnTo>
                    <a:pt x="1804881" y="1804881"/>
                  </a:lnTo>
                  <a:lnTo>
                    <a:pt x="1772325" y="1836085"/>
                  </a:lnTo>
                  <a:lnTo>
                    <a:pt x="1738463" y="1865892"/>
                  </a:lnTo>
                  <a:lnTo>
                    <a:pt x="1703344" y="1894253"/>
                  </a:lnTo>
                  <a:lnTo>
                    <a:pt x="1667012" y="1921123"/>
                  </a:lnTo>
                  <a:lnTo>
                    <a:pt x="1629516" y="1946454"/>
                  </a:lnTo>
                  <a:lnTo>
                    <a:pt x="1590901" y="1970201"/>
                  </a:lnTo>
                  <a:lnTo>
                    <a:pt x="1551215" y="1992315"/>
                  </a:lnTo>
                  <a:lnTo>
                    <a:pt x="1510504" y="2012752"/>
                  </a:lnTo>
                  <a:lnTo>
                    <a:pt x="1468814" y="2031464"/>
                  </a:lnTo>
                  <a:lnTo>
                    <a:pt x="1426192" y="2048404"/>
                  </a:lnTo>
                  <a:lnTo>
                    <a:pt x="1382685" y="2063526"/>
                  </a:lnTo>
                  <a:lnTo>
                    <a:pt x="1338340" y="2076783"/>
                  </a:lnTo>
                  <a:lnTo>
                    <a:pt x="1293203" y="2088128"/>
                  </a:lnTo>
                  <a:lnTo>
                    <a:pt x="1247321" y="2097515"/>
                  </a:lnTo>
                  <a:lnTo>
                    <a:pt x="1200740" y="2104898"/>
                  </a:lnTo>
                  <a:lnTo>
                    <a:pt x="1153508" y="2110229"/>
                  </a:lnTo>
                  <a:lnTo>
                    <a:pt x="1105671" y="2113462"/>
                  </a:lnTo>
                  <a:lnTo>
                    <a:pt x="1057275" y="2114550"/>
                  </a:lnTo>
                  <a:close/>
                </a:path>
              </a:pathLst>
            </a:custGeom>
            <a:solidFill>
              <a:srgbClr val="888888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3" name="Google Shape;183;p4"/>
            <p:cNvSpPr/>
            <p:nvPr/>
          </p:nvSpPr>
          <p:spPr>
            <a:xfrm>
              <a:off x="15775659" y="2648468"/>
              <a:ext cx="1695450" cy="1695450"/>
            </a:xfrm>
            <a:custGeom>
              <a:avLst/>
              <a:gdLst/>
              <a:ahLst/>
              <a:cxnLst/>
              <a:rect l="l" t="t" r="r" b="b"/>
              <a:pathLst>
                <a:path w="1695450" h="1695450" extrusionOk="0">
                  <a:moveTo>
                    <a:pt x="847725" y="1695450"/>
                  </a:moveTo>
                  <a:lnTo>
                    <a:pt x="799620" y="1694108"/>
                  </a:lnTo>
                  <a:lnTo>
                    <a:pt x="752219" y="1690129"/>
                  </a:lnTo>
                  <a:lnTo>
                    <a:pt x="705594" y="1683587"/>
                  </a:lnTo>
                  <a:lnTo>
                    <a:pt x="659815" y="1674551"/>
                  </a:lnTo>
                  <a:lnTo>
                    <a:pt x="614956" y="1663093"/>
                  </a:lnTo>
                  <a:lnTo>
                    <a:pt x="571087" y="1649286"/>
                  </a:lnTo>
                  <a:lnTo>
                    <a:pt x="528279" y="1633200"/>
                  </a:lnTo>
                  <a:lnTo>
                    <a:pt x="486605" y="1614908"/>
                  </a:lnTo>
                  <a:lnTo>
                    <a:pt x="446136" y="1594480"/>
                  </a:lnTo>
                  <a:lnTo>
                    <a:pt x="406944" y="1571988"/>
                  </a:lnTo>
                  <a:lnTo>
                    <a:pt x="369099" y="1547505"/>
                  </a:lnTo>
                  <a:lnTo>
                    <a:pt x="332674" y="1521100"/>
                  </a:lnTo>
                  <a:lnTo>
                    <a:pt x="297740" y="1492847"/>
                  </a:lnTo>
                  <a:lnTo>
                    <a:pt x="264369" y="1462816"/>
                  </a:lnTo>
                  <a:lnTo>
                    <a:pt x="232633" y="1431080"/>
                  </a:lnTo>
                  <a:lnTo>
                    <a:pt x="202602" y="1397709"/>
                  </a:lnTo>
                  <a:lnTo>
                    <a:pt x="174349" y="1362775"/>
                  </a:lnTo>
                  <a:lnTo>
                    <a:pt x="147945" y="1326350"/>
                  </a:lnTo>
                  <a:lnTo>
                    <a:pt x="123461" y="1288506"/>
                  </a:lnTo>
                  <a:lnTo>
                    <a:pt x="100969" y="1249313"/>
                  </a:lnTo>
                  <a:lnTo>
                    <a:pt x="80541" y="1208844"/>
                  </a:lnTo>
                  <a:lnTo>
                    <a:pt x="62249" y="1167170"/>
                  </a:lnTo>
                  <a:lnTo>
                    <a:pt x="46163" y="1124362"/>
                  </a:lnTo>
                  <a:lnTo>
                    <a:pt x="32356" y="1080493"/>
                  </a:lnTo>
                  <a:lnTo>
                    <a:pt x="20898" y="1035634"/>
                  </a:lnTo>
                  <a:lnTo>
                    <a:pt x="11862" y="989856"/>
                  </a:lnTo>
                  <a:lnTo>
                    <a:pt x="5320" y="943230"/>
                  </a:lnTo>
                  <a:lnTo>
                    <a:pt x="1341" y="895829"/>
                  </a:lnTo>
                  <a:lnTo>
                    <a:pt x="0" y="847725"/>
                  </a:lnTo>
                  <a:lnTo>
                    <a:pt x="1341" y="799620"/>
                  </a:lnTo>
                  <a:lnTo>
                    <a:pt x="5320" y="752219"/>
                  </a:lnTo>
                  <a:lnTo>
                    <a:pt x="11862" y="705594"/>
                  </a:lnTo>
                  <a:lnTo>
                    <a:pt x="20898" y="659815"/>
                  </a:lnTo>
                  <a:lnTo>
                    <a:pt x="32356" y="614956"/>
                  </a:lnTo>
                  <a:lnTo>
                    <a:pt x="46163" y="571087"/>
                  </a:lnTo>
                  <a:lnTo>
                    <a:pt x="62249" y="528279"/>
                  </a:lnTo>
                  <a:lnTo>
                    <a:pt x="80541" y="486605"/>
                  </a:lnTo>
                  <a:lnTo>
                    <a:pt x="100969" y="446136"/>
                  </a:lnTo>
                  <a:lnTo>
                    <a:pt x="123461" y="406944"/>
                  </a:lnTo>
                  <a:lnTo>
                    <a:pt x="147945" y="369099"/>
                  </a:lnTo>
                  <a:lnTo>
                    <a:pt x="174349" y="332674"/>
                  </a:lnTo>
                  <a:lnTo>
                    <a:pt x="202602" y="297740"/>
                  </a:lnTo>
                  <a:lnTo>
                    <a:pt x="232633" y="264369"/>
                  </a:lnTo>
                  <a:lnTo>
                    <a:pt x="264369" y="232633"/>
                  </a:lnTo>
                  <a:lnTo>
                    <a:pt x="297740" y="202602"/>
                  </a:lnTo>
                  <a:lnTo>
                    <a:pt x="332674" y="174349"/>
                  </a:lnTo>
                  <a:lnTo>
                    <a:pt x="369099" y="147945"/>
                  </a:lnTo>
                  <a:lnTo>
                    <a:pt x="406944" y="123461"/>
                  </a:lnTo>
                  <a:lnTo>
                    <a:pt x="446136" y="100969"/>
                  </a:lnTo>
                  <a:lnTo>
                    <a:pt x="486605" y="80541"/>
                  </a:lnTo>
                  <a:lnTo>
                    <a:pt x="528279" y="62249"/>
                  </a:lnTo>
                  <a:lnTo>
                    <a:pt x="571087" y="46163"/>
                  </a:lnTo>
                  <a:lnTo>
                    <a:pt x="614956" y="32356"/>
                  </a:lnTo>
                  <a:lnTo>
                    <a:pt x="659815" y="20898"/>
                  </a:lnTo>
                  <a:lnTo>
                    <a:pt x="705594" y="11862"/>
                  </a:lnTo>
                  <a:lnTo>
                    <a:pt x="752219" y="5320"/>
                  </a:lnTo>
                  <a:lnTo>
                    <a:pt x="799620" y="1341"/>
                  </a:lnTo>
                  <a:lnTo>
                    <a:pt x="847725" y="0"/>
                  </a:lnTo>
                  <a:lnTo>
                    <a:pt x="895829" y="1341"/>
                  </a:lnTo>
                  <a:lnTo>
                    <a:pt x="943230" y="5320"/>
                  </a:lnTo>
                  <a:lnTo>
                    <a:pt x="989856" y="11862"/>
                  </a:lnTo>
                  <a:lnTo>
                    <a:pt x="1035634" y="20898"/>
                  </a:lnTo>
                  <a:lnTo>
                    <a:pt x="1080493" y="32356"/>
                  </a:lnTo>
                  <a:lnTo>
                    <a:pt x="1124362" y="46163"/>
                  </a:lnTo>
                  <a:lnTo>
                    <a:pt x="1167170" y="62249"/>
                  </a:lnTo>
                  <a:lnTo>
                    <a:pt x="1208844" y="80541"/>
                  </a:lnTo>
                  <a:lnTo>
                    <a:pt x="1249313" y="100969"/>
                  </a:lnTo>
                  <a:lnTo>
                    <a:pt x="1288506" y="123461"/>
                  </a:lnTo>
                  <a:lnTo>
                    <a:pt x="1326350" y="147945"/>
                  </a:lnTo>
                  <a:lnTo>
                    <a:pt x="1362775" y="174349"/>
                  </a:lnTo>
                  <a:lnTo>
                    <a:pt x="1397709" y="202602"/>
                  </a:lnTo>
                  <a:lnTo>
                    <a:pt x="1431080" y="232633"/>
                  </a:lnTo>
                  <a:lnTo>
                    <a:pt x="1462816" y="264369"/>
                  </a:lnTo>
                  <a:lnTo>
                    <a:pt x="1492847" y="297740"/>
                  </a:lnTo>
                  <a:lnTo>
                    <a:pt x="1521100" y="332674"/>
                  </a:lnTo>
                  <a:lnTo>
                    <a:pt x="1547505" y="369099"/>
                  </a:lnTo>
                  <a:lnTo>
                    <a:pt x="1571988" y="406944"/>
                  </a:lnTo>
                  <a:lnTo>
                    <a:pt x="1594480" y="446136"/>
                  </a:lnTo>
                  <a:lnTo>
                    <a:pt x="1614908" y="486605"/>
                  </a:lnTo>
                  <a:lnTo>
                    <a:pt x="1633200" y="528279"/>
                  </a:lnTo>
                  <a:lnTo>
                    <a:pt x="1649286" y="571087"/>
                  </a:lnTo>
                  <a:lnTo>
                    <a:pt x="1663093" y="614956"/>
                  </a:lnTo>
                  <a:lnTo>
                    <a:pt x="1674551" y="659815"/>
                  </a:lnTo>
                  <a:lnTo>
                    <a:pt x="1683587" y="705594"/>
                  </a:lnTo>
                  <a:lnTo>
                    <a:pt x="1690129" y="752219"/>
                  </a:lnTo>
                  <a:lnTo>
                    <a:pt x="1694108" y="799620"/>
                  </a:lnTo>
                  <a:lnTo>
                    <a:pt x="1695450" y="847725"/>
                  </a:lnTo>
                  <a:lnTo>
                    <a:pt x="1694108" y="895829"/>
                  </a:lnTo>
                  <a:lnTo>
                    <a:pt x="1690129" y="943230"/>
                  </a:lnTo>
                  <a:lnTo>
                    <a:pt x="1683587" y="989856"/>
                  </a:lnTo>
                  <a:lnTo>
                    <a:pt x="1674551" y="1035634"/>
                  </a:lnTo>
                  <a:lnTo>
                    <a:pt x="1663093" y="1080493"/>
                  </a:lnTo>
                  <a:lnTo>
                    <a:pt x="1649286" y="1124362"/>
                  </a:lnTo>
                  <a:lnTo>
                    <a:pt x="1633200" y="1167170"/>
                  </a:lnTo>
                  <a:lnTo>
                    <a:pt x="1614908" y="1208844"/>
                  </a:lnTo>
                  <a:lnTo>
                    <a:pt x="1594480" y="1249313"/>
                  </a:lnTo>
                  <a:lnTo>
                    <a:pt x="1571988" y="1288506"/>
                  </a:lnTo>
                  <a:lnTo>
                    <a:pt x="1547505" y="1326350"/>
                  </a:lnTo>
                  <a:lnTo>
                    <a:pt x="1521100" y="1362775"/>
                  </a:lnTo>
                  <a:lnTo>
                    <a:pt x="1492847" y="1397709"/>
                  </a:lnTo>
                  <a:lnTo>
                    <a:pt x="1462816" y="1431080"/>
                  </a:lnTo>
                  <a:lnTo>
                    <a:pt x="1431080" y="1462816"/>
                  </a:lnTo>
                  <a:lnTo>
                    <a:pt x="1397709" y="1492847"/>
                  </a:lnTo>
                  <a:lnTo>
                    <a:pt x="1362775" y="1521100"/>
                  </a:lnTo>
                  <a:lnTo>
                    <a:pt x="1326350" y="1547505"/>
                  </a:lnTo>
                  <a:lnTo>
                    <a:pt x="1288506" y="1571988"/>
                  </a:lnTo>
                  <a:lnTo>
                    <a:pt x="1249313" y="1594480"/>
                  </a:lnTo>
                  <a:lnTo>
                    <a:pt x="1208844" y="1614908"/>
                  </a:lnTo>
                  <a:lnTo>
                    <a:pt x="1167170" y="1633200"/>
                  </a:lnTo>
                  <a:lnTo>
                    <a:pt x="1124362" y="1649286"/>
                  </a:lnTo>
                  <a:lnTo>
                    <a:pt x="1080493" y="1663093"/>
                  </a:lnTo>
                  <a:lnTo>
                    <a:pt x="1035634" y="1674551"/>
                  </a:lnTo>
                  <a:lnTo>
                    <a:pt x="989856" y="1683587"/>
                  </a:lnTo>
                  <a:lnTo>
                    <a:pt x="943230" y="1690129"/>
                  </a:lnTo>
                  <a:lnTo>
                    <a:pt x="895829" y="1694108"/>
                  </a:lnTo>
                  <a:lnTo>
                    <a:pt x="847725" y="1695450"/>
                  </a:lnTo>
                  <a:close/>
                </a:path>
              </a:pathLst>
            </a:custGeom>
            <a:solidFill>
              <a:srgbClr val="B2100D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4" name="Google Shape;184;p4"/>
            <p:cNvSpPr/>
            <p:nvPr/>
          </p:nvSpPr>
          <p:spPr>
            <a:xfrm>
              <a:off x="15927484" y="3893616"/>
              <a:ext cx="1390650" cy="1276350"/>
            </a:xfrm>
            <a:custGeom>
              <a:avLst/>
              <a:gdLst/>
              <a:ahLst/>
              <a:cxnLst/>
              <a:rect l="l" t="t" r="r" b="b"/>
              <a:pathLst>
                <a:path w="1390650" h="1276350" extrusionOk="0">
                  <a:moveTo>
                    <a:pt x="695324" y="1276349"/>
                  </a:moveTo>
                  <a:lnTo>
                    <a:pt x="645667" y="1274747"/>
                  </a:lnTo>
                  <a:lnTo>
                    <a:pt x="596952" y="1270012"/>
                  </a:lnTo>
                  <a:lnTo>
                    <a:pt x="549297" y="1262252"/>
                  </a:lnTo>
                  <a:lnTo>
                    <a:pt x="502820" y="1251576"/>
                  </a:lnTo>
                  <a:lnTo>
                    <a:pt x="457638" y="1238091"/>
                  </a:lnTo>
                  <a:lnTo>
                    <a:pt x="413869" y="1221905"/>
                  </a:lnTo>
                  <a:lnTo>
                    <a:pt x="371631" y="1203126"/>
                  </a:lnTo>
                  <a:lnTo>
                    <a:pt x="331041" y="1181863"/>
                  </a:lnTo>
                  <a:lnTo>
                    <a:pt x="292217" y="1158222"/>
                  </a:lnTo>
                  <a:lnTo>
                    <a:pt x="255277" y="1132313"/>
                  </a:lnTo>
                  <a:lnTo>
                    <a:pt x="220338" y="1104244"/>
                  </a:lnTo>
                  <a:lnTo>
                    <a:pt x="187518" y="1074121"/>
                  </a:lnTo>
                  <a:lnTo>
                    <a:pt x="156934" y="1042054"/>
                  </a:lnTo>
                  <a:lnTo>
                    <a:pt x="128705" y="1008150"/>
                  </a:lnTo>
                  <a:lnTo>
                    <a:pt x="102948" y="972517"/>
                  </a:lnTo>
                  <a:lnTo>
                    <a:pt x="79780" y="935263"/>
                  </a:lnTo>
                  <a:lnTo>
                    <a:pt x="59320" y="896496"/>
                  </a:lnTo>
                  <a:lnTo>
                    <a:pt x="41684" y="856325"/>
                  </a:lnTo>
                  <a:lnTo>
                    <a:pt x="26992" y="814856"/>
                  </a:lnTo>
                  <a:lnTo>
                    <a:pt x="15359" y="772199"/>
                  </a:lnTo>
                  <a:lnTo>
                    <a:pt x="6904" y="728461"/>
                  </a:lnTo>
                  <a:lnTo>
                    <a:pt x="1745" y="683750"/>
                  </a:lnTo>
                  <a:lnTo>
                    <a:pt x="0" y="638174"/>
                  </a:lnTo>
                  <a:lnTo>
                    <a:pt x="1745" y="592599"/>
                  </a:lnTo>
                  <a:lnTo>
                    <a:pt x="6904" y="547888"/>
                  </a:lnTo>
                  <a:lnTo>
                    <a:pt x="15359" y="504150"/>
                  </a:lnTo>
                  <a:lnTo>
                    <a:pt x="26992" y="461492"/>
                  </a:lnTo>
                  <a:lnTo>
                    <a:pt x="41684" y="420024"/>
                  </a:lnTo>
                  <a:lnTo>
                    <a:pt x="59320" y="379853"/>
                  </a:lnTo>
                  <a:lnTo>
                    <a:pt x="79780" y="341086"/>
                  </a:lnTo>
                  <a:lnTo>
                    <a:pt x="102948" y="303832"/>
                  </a:lnTo>
                  <a:lnTo>
                    <a:pt x="128705" y="268199"/>
                  </a:lnTo>
                  <a:lnTo>
                    <a:pt x="156934" y="234295"/>
                  </a:lnTo>
                  <a:lnTo>
                    <a:pt x="187518" y="202228"/>
                  </a:lnTo>
                  <a:lnTo>
                    <a:pt x="220338" y="172105"/>
                  </a:lnTo>
                  <a:lnTo>
                    <a:pt x="255277" y="144035"/>
                  </a:lnTo>
                  <a:lnTo>
                    <a:pt x="292217" y="118126"/>
                  </a:lnTo>
                  <a:lnTo>
                    <a:pt x="331041" y="94486"/>
                  </a:lnTo>
                  <a:lnTo>
                    <a:pt x="371631" y="73223"/>
                  </a:lnTo>
                  <a:lnTo>
                    <a:pt x="413869" y="54444"/>
                  </a:lnTo>
                  <a:lnTo>
                    <a:pt x="457638" y="38258"/>
                  </a:lnTo>
                  <a:lnTo>
                    <a:pt x="502820" y="24773"/>
                  </a:lnTo>
                  <a:lnTo>
                    <a:pt x="549297" y="14097"/>
                  </a:lnTo>
                  <a:lnTo>
                    <a:pt x="596952" y="6337"/>
                  </a:lnTo>
                  <a:lnTo>
                    <a:pt x="645667" y="1602"/>
                  </a:lnTo>
                  <a:lnTo>
                    <a:pt x="695324" y="0"/>
                  </a:lnTo>
                  <a:lnTo>
                    <a:pt x="744982" y="1602"/>
                  </a:lnTo>
                  <a:lnTo>
                    <a:pt x="793697" y="6337"/>
                  </a:lnTo>
                  <a:lnTo>
                    <a:pt x="841352" y="14097"/>
                  </a:lnTo>
                  <a:lnTo>
                    <a:pt x="887829" y="24773"/>
                  </a:lnTo>
                  <a:lnTo>
                    <a:pt x="933011" y="38258"/>
                  </a:lnTo>
                  <a:lnTo>
                    <a:pt x="976780" y="54444"/>
                  </a:lnTo>
                  <a:lnTo>
                    <a:pt x="1019018" y="73223"/>
                  </a:lnTo>
                  <a:lnTo>
                    <a:pt x="1059608" y="94486"/>
                  </a:lnTo>
                  <a:lnTo>
                    <a:pt x="1098432" y="118126"/>
                  </a:lnTo>
                  <a:lnTo>
                    <a:pt x="1135372" y="144035"/>
                  </a:lnTo>
                  <a:lnTo>
                    <a:pt x="1170311" y="172105"/>
                  </a:lnTo>
                  <a:lnTo>
                    <a:pt x="1203131" y="202228"/>
                  </a:lnTo>
                  <a:lnTo>
                    <a:pt x="1233715" y="234295"/>
                  </a:lnTo>
                  <a:lnTo>
                    <a:pt x="1261944" y="268199"/>
                  </a:lnTo>
                  <a:lnTo>
                    <a:pt x="1287701" y="303832"/>
                  </a:lnTo>
                  <a:lnTo>
                    <a:pt x="1310869" y="341086"/>
                  </a:lnTo>
                  <a:lnTo>
                    <a:pt x="1331329" y="379853"/>
                  </a:lnTo>
                  <a:lnTo>
                    <a:pt x="1348964" y="420024"/>
                  </a:lnTo>
                  <a:lnTo>
                    <a:pt x="1363657" y="461492"/>
                  </a:lnTo>
                  <a:lnTo>
                    <a:pt x="1375290" y="504150"/>
                  </a:lnTo>
                  <a:lnTo>
                    <a:pt x="1383744" y="547888"/>
                  </a:lnTo>
                  <a:lnTo>
                    <a:pt x="1388904" y="592599"/>
                  </a:lnTo>
                  <a:lnTo>
                    <a:pt x="1390649" y="638174"/>
                  </a:lnTo>
                  <a:lnTo>
                    <a:pt x="1388904" y="683750"/>
                  </a:lnTo>
                  <a:lnTo>
                    <a:pt x="1383744" y="728461"/>
                  </a:lnTo>
                  <a:lnTo>
                    <a:pt x="1375290" y="772199"/>
                  </a:lnTo>
                  <a:lnTo>
                    <a:pt x="1363657" y="814856"/>
                  </a:lnTo>
                  <a:lnTo>
                    <a:pt x="1348964" y="856325"/>
                  </a:lnTo>
                  <a:lnTo>
                    <a:pt x="1331329" y="896496"/>
                  </a:lnTo>
                  <a:lnTo>
                    <a:pt x="1310869" y="935263"/>
                  </a:lnTo>
                  <a:lnTo>
                    <a:pt x="1287701" y="972517"/>
                  </a:lnTo>
                  <a:lnTo>
                    <a:pt x="1261944" y="1008150"/>
                  </a:lnTo>
                  <a:lnTo>
                    <a:pt x="1233715" y="1042054"/>
                  </a:lnTo>
                  <a:lnTo>
                    <a:pt x="1203131" y="1074121"/>
                  </a:lnTo>
                  <a:lnTo>
                    <a:pt x="1170311" y="1104244"/>
                  </a:lnTo>
                  <a:lnTo>
                    <a:pt x="1135372" y="1132313"/>
                  </a:lnTo>
                  <a:lnTo>
                    <a:pt x="1098432" y="1158222"/>
                  </a:lnTo>
                  <a:lnTo>
                    <a:pt x="1059608" y="1181863"/>
                  </a:lnTo>
                  <a:lnTo>
                    <a:pt x="1019018" y="1203126"/>
                  </a:lnTo>
                  <a:lnTo>
                    <a:pt x="976780" y="1221905"/>
                  </a:lnTo>
                  <a:lnTo>
                    <a:pt x="933011" y="1238091"/>
                  </a:lnTo>
                  <a:lnTo>
                    <a:pt x="887829" y="1251576"/>
                  </a:lnTo>
                  <a:lnTo>
                    <a:pt x="841352" y="1262252"/>
                  </a:lnTo>
                  <a:lnTo>
                    <a:pt x="793697" y="1270012"/>
                  </a:lnTo>
                  <a:lnTo>
                    <a:pt x="744982" y="1274747"/>
                  </a:lnTo>
                  <a:lnTo>
                    <a:pt x="695324" y="1276349"/>
                  </a:lnTo>
                  <a:close/>
                </a:path>
              </a:pathLst>
            </a:custGeom>
            <a:solidFill>
              <a:srgbClr val="29251C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8D86A00-686B-B205-AD7A-0FE69D254392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4</a:t>
            </a:fld>
            <a:endParaRPr lang="en-US" sz="1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9" name="Google Shape;189;p5"/>
          <p:cNvGrpSpPr/>
          <p:nvPr/>
        </p:nvGrpSpPr>
        <p:grpSpPr>
          <a:xfrm>
            <a:off x="14141387" y="4530793"/>
            <a:ext cx="2007870" cy="2895600"/>
            <a:chOff x="14141387" y="4530793"/>
            <a:chExt cx="2007870" cy="2895600"/>
          </a:xfrm>
        </p:grpSpPr>
        <p:sp>
          <p:nvSpPr>
            <p:cNvPr id="190" name="Google Shape;190;p5"/>
            <p:cNvSpPr/>
            <p:nvPr/>
          </p:nvSpPr>
          <p:spPr>
            <a:xfrm>
              <a:off x="14141387" y="4530793"/>
              <a:ext cx="2007870" cy="2895600"/>
            </a:xfrm>
            <a:custGeom>
              <a:avLst/>
              <a:gdLst/>
              <a:ahLst/>
              <a:cxnLst/>
              <a:rect l="l" t="t" r="r" b="b"/>
              <a:pathLst>
                <a:path w="2007869" h="2895600" extrusionOk="0">
                  <a:moveTo>
                    <a:pt x="1003922" y="2895600"/>
                  </a:moveTo>
                  <a:lnTo>
                    <a:pt x="0" y="2171700"/>
                  </a:lnTo>
                  <a:lnTo>
                    <a:pt x="0" y="723900"/>
                  </a:lnTo>
                  <a:lnTo>
                    <a:pt x="1003922" y="0"/>
                  </a:lnTo>
                  <a:lnTo>
                    <a:pt x="1021535" y="12700"/>
                  </a:lnTo>
                  <a:lnTo>
                    <a:pt x="1003922" y="12700"/>
                  </a:lnTo>
                  <a:lnTo>
                    <a:pt x="11192" y="723900"/>
                  </a:lnTo>
                  <a:lnTo>
                    <a:pt x="11192" y="2159000"/>
                  </a:lnTo>
                  <a:lnTo>
                    <a:pt x="1003922" y="2870200"/>
                  </a:lnTo>
                  <a:lnTo>
                    <a:pt x="1039148" y="2870200"/>
                  </a:lnTo>
                  <a:lnTo>
                    <a:pt x="1003922" y="2895600"/>
                  </a:lnTo>
                  <a:close/>
                </a:path>
                <a:path w="2007869" h="2895600" extrusionOk="0">
                  <a:moveTo>
                    <a:pt x="1039148" y="2870200"/>
                  </a:moveTo>
                  <a:lnTo>
                    <a:pt x="1003922" y="2870200"/>
                  </a:lnTo>
                  <a:lnTo>
                    <a:pt x="1995791" y="2159000"/>
                  </a:lnTo>
                  <a:lnTo>
                    <a:pt x="1995791" y="723900"/>
                  </a:lnTo>
                  <a:lnTo>
                    <a:pt x="1003922" y="12700"/>
                  </a:lnTo>
                  <a:lnTo>
                    <a:pt x="1021535" y="12700"/>
                  </a:lnTo>
                  <a:lnTo>
                    <a:pt x="2007845" y="723900"/>
                  </a:lnTo>
                  <a:lnTo>
                    <a:pt x="2007845" y="2171700"/>
                  </a:lnTo>
                  <a:lnTo>
                    <a:pt x="1039148" y="2870200"/>
                  </a:lnTo>
                  <a:close/>
                </a:path>
                <a:path w="2007869" h="2895600" extrusionOk="0">
                  <a:moveTo>
                    <a:pt x="1012532" y="88900"/>
                  </a:moveTo>
                  <a:lnTo>
                    <a:pt x="1002200" y="88900"/>
                  </a:lnTo>
                  <a:lnTo>
                    <a:pt x="1000478" y="76200"/>
                  </a:lnTo>
                  <a:lnTo>
                    <a:pt x="1012532" y="76200"/>
                  </a:lnTo>
                  <a:lnTo>
                    <a:pt x="1012532" y="88900"/>
                  </a:lnTo>
                  <a:close/>
                </a:path>
                <a:path w="2007869" h="2895600" extrusionOk="0">
                  <a:moveTo>
                    <a:pt x="970343" y="114300"/>
                  </a:moveTo>
                  <a:lnTo>
                    <a:pt x="956567" y="114300"/>
                  </a:lnTo>
                  <a:lnTo>
                    <a:pt x="957428" y="101600"/>
                  </a:lnTo>
                  <a:lnTo>
                    <a:pt x="966899" y="101600"/>
                  </a:lnTo>
                  <a:lnTo>
                    <a:pt x="970343" y="114300"/>
                  </a:lnTo>
                  <a:close/>
                </a:path>
                <a:path w="2007869" h="2895600" extrusionOk="0">
                  <a:moveTo>
                    <a:pt x="1047833" y="114300"/>
                  </a:moveTo>
                  <a:lnTo>
                    <a:pt x="1034918" y="114300"/>
                  </a:lnTo>
                  <a:lnTo>
                    <a:pt x="1034918" y="101600"/>
                  </a:lnTo>
                  <a:lnTo>
                    <a:pt x="1047833" y="101600"/>
                  </a:lnTo>
                  <a:lnTo>
                    <a:pt x="1047833" y="114300"/>
                  </a:lnTo>
                  <a:close/>
                </a:path>
                <a:path w="2007869" h="2895600" extrusionOk="0">
                  <a:moveTo>
                    <a:pt x="922128" y="152400"/>
                  </a:moveTo>
                  <a:lnTo>
                    <a:pt x="917823" y="152400"/>
                  </a:lnTo>
                  <a:lnTo>
                    <a:pt x="916101" y="139700"/>
                  </a:lnTo>
                  <a:lnTo>
                    <a:pt x="922989" y="139700"/>
                  </a:lnTo>
                  <a:lnTo>
                    <a:pt x="922128" y="152400"/>
                  </a:lnTo>
                  <a:close/>
                </a:path>
                <a:path w="2007869" h="2895600" extrusionOk="0">
                  <a:moveTo>
                    <a:pt x="883383" y="177800"/>
                  </a:moveTo>
                  <a:lnTo>
                    <a:pt x="869607" y="177800"/>
                  </a:lnTo>
                  <a:lnTo>
                    <a:pt x="870468" y="165100"/>
                  </a:lnTo>
                  <a:lnTo>
                    <a:pt x="881661" y="165100"/>
                  </a:lnTo>
                  <a:lnTo>
                    <a:pt x="883383" y="177800"/>
                  </a:lnTo>
                  <a:close/>
                </a:path>
                <a:path w="2007869" h="2895600" extrusionOk="0">
                  <a:moveTo>
                    <a:pt x="1003922" y="2717800"/>
                  </a:moveTo>
                  <a:lnTo>
                    <a:pt x="117956" y="2082800"/>
                  </a:lnTo>
                  <a:lnTo>
                    <a:pt x="117956" y="800100"/>
                  </a:lnTo>
                  <a:lnTo>
                    <a:pt x="1003922" y="165100"/>
                  </a:lnTo>
                  <a:lnTo>
                    <a:pt x="1021642" y="177800"/>
                  </a:lnTo>
                  <a:lnTo>
                    <a:pt x="1003922" y="177800"/>
                  </a:lnTo>
                  <a:lnTo>
                    <a:pt x="129149" y="812800"/>
                  </a:lnTo>
                  <a:lnTo>
                    <a:pt x="129149" y="2070100"/>
                  </a:lnTo>
                  <a:lnTo>
                    <a:pt x="1003922" y="2705100"/>
                  </a:lnTo>
                  <a:lnTo>
                    <a:pt x="1021642" y="2705100"/>
                  </a:lnTo>
                  <a:lnTo>
                    <a:pt x="1003922" y="2717800"/>
                  </a:lnTo>
                  <a:close/>
                </a:path>
                <a:path w="2007869" h="2895600" extrusionOk="0">
                  <a:moveTo>
                    <a:pt x="1135655" y="177800"/>
                  </a:moveTo>
                  <a:lnTo>
                    <a:pt x="1121879" y="177800"/>
                  </a:lnTo>
                  <a:lnTo>
                    <a:pt x="1121879" y="165100"/>
                  </a:lnTo>
                  <a:lnTo>
                    <a:pt x="1134794" y="165100"/>
                  </a:lnTo>
                  <a:lnTo>
                    <a:pt x="1135655" y="177800"/>
                  </a:lnTo>
                  <a:close/>
                </a:path>
                <a:path w="2007869" h="2895600" extrusionOk="0">
                  <a:moveTo>
                    <a:pt x="1021642" y="2705100"/>
                  </a:moveTo>
                  <a:lnTo>
                    <a:pt x="1003922" y="2705100"/>
                  </a:lnTo>
                  <a:lnTo>
                    <a:pt x="1878696" y="2070100"/>
                  </a:lnTo>
                  <a:lnTo>
                    <a:pt x="1878696" y="812800"/>
                  </a:lnTo>
                  <a:lnTo>
                    <a:pt x="1003922" y="177800"/>
                  </a:lnTo>
                  <a:lnTo>
                    <a:pt x="1021642" y="177800"/>
                  </a:lnTo>
                  <a:lnTo>
                    <a:pt x="1889888" y="800100"/>
                  </a:lnTo>
                  <a:lnTo>
                    <a:pt x="1889888" y="2082800"/>
                  </a:lnTo>
                  <a:lnTo>
                    <a:pt x="1021642" y="2705100"/>
                  </a:lnTo>
                  <a:close/>
                </a:path>
                <a:path w="2007869" h="2895600" extrusionOk="0">
                  <a:moveTo>
                    <a:pt x="1179566" y="203200"/>
                  </a:moveTo>
                  <a:lnTo>
                    <a:pt x="1169234" y="203200"/>
                  </a:lnTo>
                  <a:lnTo>
                    <a:pt x="1170956" y="190500"/>
                  </a:lnTo>
                  <a:lnTo>
                    <a:pt x="1176122" y="190500"/>
                  </a:lnTo>
                  <a:lnTo>
                    <a:pt x="1179566" y="203200"/>
                  </a:lnTo>
                  <a:close/>
                </a:path>
                <a:path w="2007869" h="2895600" extrusionOk="0">
                  <a:moveTo>
                    <a:pt x="836028" y="215900"/>
                  </a:moveTo>
                  <a:lnTo>
                    <a:pt x="828279" y="215900"/>
                  </a:lnTo>
                  <a:lnTo>
                    <a:pt x="825696" y="203200"/>
                  </a:lnTo>
                  <a:lnTo>
                    <a:pt x="838611" y="203200"/>
                  </a:lnTo>
                  <a:lnTo>
                    <a:pt x="836028" y="215900"/>
                  </a:lnTo>
                  <a:close/>
                </a:path>
                <a:path w="2007869" h="2895600" extrusionOk="0">
                  <a:moveTo>
                    <a:pt x="796422" y="241300"/>
                  </a:moveTo>
                  <a:lnTo>
                    <a:pt x="782646" y="241300"/>
                  </a:lnTo>
                  <a:lnTo>
                    <a:pt x="783507" y="228600"/>
                  </a:lnTo>
                  <a:lnTo>
                    <a:pt x="792978" y="228600"/>
                  </a:lnTo>
                  <a:lnTo>
                    <a:pt x="796422" y="241300"/>
                  </a:lnTo>
                  <a:close/>
                </a:path>
                <a:path w="2007869" h="2895600" extrusionOk="0">
                  <a:moveTo>
                    <a:pt x="1220894" y="241300"/>
                  </a:moveTo>
                  <a:lnTo>
                    <a:pt x="1209701" y="241300"/>
                  </a:lnTo>
                  <a:lnTo>
                    <a:pt x="1208840" y="228600"/>
                  </a:lnTo>
                  <a:lnTo>
                    <a:pt x="1222615" y="228600"/>
                  </a:lnTo>
                  <a:lnTo>
                    <a:pt x="1220894" y="241300"/>
                  </a:lnTo>
                  <a:close/>
                </a:path>
                <a:path w="2007869" h="2895600" extrusionOk="0">
                  <a:moveTo>
                    <a:pt x="1264804" y="266700"/>
                  </a:moveTo>
                  <a:lnTo>
                    <a:pt x="1256195" y="266700"/>
                  </a:lnTo>
                  <a:lnTo>
                    <a:pt x="1257917" y="254000"/>
                  </a:lnTo>
                  <a:lnTo>
                    <a:pt x="1262221" y="254000"/>
                  </a:lnTo>
                  <a:lnTo>
                    <a:pt x="1264804" y="266700"/>
                  </a:lnTo>
                  <a:close/>
                </a:path>
                <a:path w="2007869" h="2895600" extrusionOk="0">
                  <a:moveTo>
                    <a:pt x="747345" y="279400"/>
                  </a:moveTo>
                  <a:lnTo>
                    <a:pt x="743040" y="279400"/>
                  </a:lnTo>
                  <a:lnTo>
                    <a:pt x="741318" y="266700"/>
                  </a:lnTo>
                  <a:lnTo>
                    <a:pt x="748206" y="266700"/>
                  </a:lnTo>
                  <a:lnTo>
                    <a:pt x="747345" y="279400"/>
                  </a:lnTo>
                  <a:close/>
                </a:path>
                <a:path w="2007869" h="2895600" extrusionOk="0">
                  <a:moveTo>
                    <a:pt x="709461" y="304800"/>
                  </a:moveTo>
                  <a:lnTo>
                    <a:pt x="695685" y="304800"/>
                  </a:lnTo>
                  <a:lnTo>
                    <a:pt x="696546" y="292100"/>
                  </a:lnTo>
                  <a:lnTo>
                    <a:pt x="706017" y="292100"/>
                  </a:lnTo>
                  <a:lnTo>
                    <a:pt x="709461" y="304800"/>
                  </a:lnTo>
                  <a:close/>
                </a:path>
                <a:path w="2007869" h="2895600" extrusionOk="0">
                  <a:moveTo>
                    <a:pt x="1306993" y="304800"/>
                  </a:moveTo>
                  <a:lnTo>
                    <a:pt x="1295800" y="304800"/>
                  </a:lnTo>
                  <a:lnTo>
                    <a:pt x="1295800" y="292100"/>
                  </a:lnTo>
                  <a:lnTo>
                    <a:pt x="1308715" y="292100"/>
                  </a:lnTo>
                  <a:lnTo>
                    <a:pt x="1306993" y="304800"/>
                  </a:lnTo>
                  <a:close/>
                </a:path>
                <a:path w="2007869" h="2895600" extrusionOk="0">
                  <a:moveTo>
                    <a:pt x="662106" y="330200"/>
                  </a:moveTo>
                  <a:lnTo>
                    <a:pt x="655218" y="330200"/>
                  </a:lnTo>
                  <a:lnTo>
                    <a:pt x="656079" y="317500"/>
                  </a:lnTo>
                  <a:lnTo>
                    <a:pt x="660384" y="317500"/>
                  </a:lnTo>
                  <a:lnTo>
                    <a:pt x="662106" y="330200"/>
                  </a:lnTo>
                  <a:close/>
                </a:path>
                <a:path w="2007869" h="2895600" extrusionOk="0">
                  <a:moveTo>
                    <a:pt x="1351765" y="330200"/>
                  </a:moveTo>
                  <a:lnTo>
                    <a:pt x="1341433" y="330200"/>
                  </a:lnTo>
                  <a:lnTo>
                    <a:pt x="1343155" y="317500"/>
                  </a:lnTo>
                  <a:lnTo>
                    <a:pt x="1349182" y="317500"/>
                  </a:lnTo>
                  <a:lnTo>
                    <a:pt x="1351765" y="330200"/>
                  </a:lnTo>
                  <a:close/>
                </a:path>
                <a:path w="2007869" h="2895600" extrusionOk="0">
                  <a:moveTo>
                    <a:pt x="620779" y="368300"/>
                  </a:moveTo>
                  <a:lnTo>
                    <a:pt x="610447" y="368300"/>
                  </a:lnTo>
                  <a:lnTo>
                    <a:pt x="608725" y="355600"/>
                  </a:lnTo>
                  <a:lnTo>
                    <a:pt x="621640" y="355600"/>
                  </a:lnTo>
                  <a:lnTo>
                    <a:pt x="620779" y="368300"/>
                  </a:lnTo>
                  <a:close/>
                </a:path>
                <a:path w="2007869" h="2895600" extrusionOk="0">
                  <a:moveTo>
                    <a:pt x="1394815" y="368300"/>
                  </a:moveTo>
                  <a:lnTo>
                    <a:pt x="1383622" y="368300"/>
                  </a:lnTo>
                  <a:lnTo>
                    <a:pt x="1383622" y="355600"/>
                  </a:lnTo>
                  <a:lnTo>
                    <a:pt x="1396537" y="355600"/>
                  </a:lnTo>
                  <a:lnTo>
                    <a:pt x="1394815" y="368300"/>
                  </a:lnTo>
                  <a:close/>
                </a:path>
                <a:path w="2007869" h="2895600" extrusionOk="0">
                  <a:moveTo>
                    <a:pt x="575146" y="393700"/>
                  </a:moveTo>
                  <a:lnTo>
                    <a:pt x="568258" y="393700"/>
                  </a:lnTo>
                  <a:lnTo>
                    <a:pt x="569119" y="381000"/>
                  </a:lnTo>
                  <a:lnTo>
                    <a:pt x="573424" y="381000"/>
                  </a:lnTo>
                  <a:lnTo>
                    <a:pt x="575146" y="393700"/>
                  </a:lnTo>
                  <a:close/>
                </a:path>
                <a:path w="2007869" h="2895600" extrusionOk="0">
                  <a:moveTo>
                    <a:pt x="1439587" y="393700"/>
                  </a:moveTo>
                  <a:lnTo>
                    <a:pt x="1428394" y="393700"/>
                  </a:lnTo>
                  <a:lnTo>
                    <a:pt x="1430116" y="381000"/>
                  </a:lnTo>
                  <a:lnTo>
                    <a:pt x="1436143" y="381000"/>
                  </a:lnTo>
                  <a:lnTo>
                    <a:pt x="1439587" y="393700"/>
                  </a:lnTo>
                  <a:close/>
                </a:path>
                <a:path w="2007869" h="2895600" extrusionOk="0">
                  <a:moveTo>
                    <a:pt x="533818" y="431800"/>
                  </a:moveTo>
                  <a:lnTo>
                    <a:pt x="523486" y="431800"/>
                  </a:lnTo>
                  <a:lnTo>
                    <a:pt x="520903" y="419100"/>
                  </a:lnTo>
                  <a:lnTo>
                    <a:pt x="534679" y="419100"/>
                  </a:lnTo>
                  <a:lnTo>
                    <a:pt x="533818" y="431800"/>
                  </a:lnTo>
                  <a:close/>
                </a:path>
                <a:path w="2007869" h="2895600" extrusionOk="0">
                  <a:moveTo>
                    <a:pt x="1481776" y="431800"/>
                  </a:moveTo>
                  <a:lnTo>
                    <a:pt x="1470583" y="431800"/>
                  </a:lnTo>
                  <a:lnTo>
                    <a:pt x="1470583" y="419100"/>
                  </a:lnTo>
                  <a:lnTo>
                    <a:pt x="1483498" y="419100"/>
                  </a:lnTo>
                  <a:lnTo>
                    <a:pt x="1481776" y="431800"/>
                  </a:lnTo>
                  <a:close/>
                </a:path>
                <a:path w="2007869" h="2895600" extrusionOk="0">
                  <a:moveTo>
                    <a:pt x="490768" y="457200"/>
                  </a:moveTo>
                  <a:lnTo>
                    <a:pt x="478714" y="457200"/>
                  </a:lnTo>
                  <a:lnTo>
                    <a:pt x="481297" y="444500"/>
                  </a:lnTo>
                  <a:lnTo>
                    <a:pt x="488185" y="444500"/>
                  </a:lnTo>
                  <a:lnTo>
                    <a:pt x="490768" y="457200"/>
                  </a:lnTo>
                  <a:close/>
                </a:path>
                <a:path w="2007869" h="2895600" extrusionOk="0">
                  <a:moveTo>
                    <a:pt x="1527409" y="457200"/>
                  </a:moveTo>
                  <a:lnTo>
                    <a:pt x="1514494" y="457200"/>
                  </a:lnTo>
                  <a:lnTo>
                    <a:pt x="1516216" y="444500"/>
                  </a:lnTo>
                  <a:lnTo>
                    <a:pt x="1527409" y="444500"/>
                  </a:lnTo>
                  <a:lnTo>
                    <a:pt x="1527409" y="457200"/>
                  </a:lnTo>
                  <a:close/>
                </a:path>
                <a:path w="2007869" h="2895600" extrusionOk="0">
                  <a:moveTo>
                    <a:pt x="446857" y="495300"/>
                  </a:moveTo>
                  <a:lnTo>
                    <a:pt x="435664" y="495300"/>
                  </a:lnTo>
                  <a:lnTo>
                    <a:pt x="433942" y="482600"/>
                  </a:lnTo>
                  <a:lnTo>
                    <a:pt x="447718" y="482600"/>
                  </a:lnTo>
                  <a:lnTo>
                    <a:pt x="446857" y="495300"/>
                  </a:lnTo>
                  <a:close/>
                </a:path>
                <a:path w="2007869" h="2895600" extrusionOk="0">
                  <a:moveTo>
                    <a:pt x="1567875" y="495300"/>
                  </a:moveTo>
                  <a:lnTo>
                    <a:pt x="1561848" y="495300"/>
                  </a:lnTo>
                  <a:lnTo>
                    <a:pt x="1558404" y="482600"/>
                  </a:lnTo>
                  <a:lnTo>
                    <a:pt x="1569597" y="482600"/>
                  </a:lnTo>
                  <a:lnTo>
                    <a:pt x="1567875" y="495300"/>
                  </a:lnTo>
                  <a:close/>
                </a:path>
                <a:path w="2007869" h="2895600" extrusionOk="0">
                  <a:moveTo>
                    <a:pt x="401224" y="520700"/>
                  </a:moveTo>
                  <a:lnTo>
                    <a:pt x="391753" y="520700"/>
                  </a:lnTo>
                  <a:lnTo>
                    <a:pt x="394336" y="508000"/>
                  </a:lnTo>
                  <a:lnTo>
                    <a:pt x="401224" y="508000"/>
                  </a:lnTo>
                  <a:lnTo>
                    <a:pt x="401224" y="520700"/>
                  </a:lnTo>
                  <a:close/>
                </a:path>
                <a:path w="2007869" h="2895600" extrusionOk="0">
                  <a:moveTo>
                    <a:pt x="1613508" y="520700"/>
                  </a:moveTo>
                  <a:lnTo>
                    <a:pt x="1600593" y="520700"/>
                  </a:lnTo>
                  <a:lnTo>
                    <a:pt x="1602315" y="508000"/>
                  </a:lnTo>
                  <a:lnTo>
                    <a:pt x="1610064" y="508000"/>
                  </a:lnTo>
                  <a:lnTo>
                    <a:pt x="1613508" y="520700"/>
                  </a:lnTo>
                  <a:close/>
                </a:path>
                <a:path w="2007869" h="2895600" extrusionOk="0">
                  <a:moveTo>
                    <a:pt x="359035" y="558800"/>
                  </a:moveTo>
                  <a:lnTo>
                    <a:pt x="349564" y="558800"/>
                  </a:lnTo>
                  <a:lnTo>
                    <a:pt x="346981" y="546100"/>
                  </a:lnTo>
                  <a:lnTo>
                    <a:pt x="359896" y="546100"/>
                  </a:lnTo>
                  <a:lnTo>
                    <a:pt x="359035" y="558800"/>
                  </a:lnTo>
                  <a:close/>
                </a:path>
                <a:path w="2007869" h="2895600" extrusionOk="0">
                  <a:moveTo>
                    <a:pt x="1654836" y="558800"/>
                  </a:moveTo>
                  <a:lnTo>
                    <a:pt x="1647948" y="558800"/>
                  </a:lnTo>
                  <a:lnTo>
                    <a:pt x="1644504" y="546100"/>
                  </a:lnTo>
                  <a:lnTo>
                    <a:pt x="1655697" y="546100"/>
                  </a:lnTo>
                  <a:lnTo>
                    <a:pt x="1654836" y="558800"/>
                  </a:lnTo>
                  <a:close/>
                </a:path>
                <a:path w="2007869" h="2895600" extrusionOk="0">
                  <a:moveTo>
                    <a:pt x="317708" y="584200"/>
                  </a:moveTo>
                  <a:lnTo>
                    <a:pt x="303931" y="584200"/>
                  </a:lnTo>
                  <a:lnTo>
                    <a:pt x="304793" y="571500"/>
                  </a:lnTo>
                  <a:lnTo>
                    <a:pt x="315124" y="571500"/>
                  </a:lnTo>
                  <a:lnTo>
                    <a:pt x="317708" y="584200"/>
                  </a:lnTo>
                  <a:close/>
                </a:path>
                <a:path w="2007869" h="2895600" extrusionOk="0">
                  <a:moveTo>
                    <a:pt x="1702191" y="584200"/>
                  </a:moveTo>
                  <a:lnTo>
                    <a:pt x="1689276" y="584200"/>
                  </a:lnTo>
                  <a:lnTo>
                    <a:pt x="1690998" y="571500"/>
                  </a:lnTo>
                  <a:lnTo>
                    <a:pt x="1702191" y="571500"/>
                  </a:lnTo>
                  <a:lnTo>
                    <a:pt x="1702191" y="584200"/>
                  </a:lnTo>
                  <a:close/>
                </a:path>
                <a:path w="2007869" h="2895600" extrusionOk="0">
                  <a:moveTo>
                    <a:pt x="273797" y="622300"/>
                  </a:moveTo>
                  <a:lnTo>
                    <a:pt x="262604" y="622300"/>
                  </a:lnTo>
                  <a:lnTo>
                    <a:pt x="260021" y="609600"/>
                  </a:lnTo>
                  <a:lnTo>
                    <a:pt x="274658" y="609600"/>
                  </a:lnTo>
                  <a:lnTo>
                    <a:pt x="273797" y="622300"/>
                  </a:lnTo>
                  <a:close/>
                </a:path>
                <a:path w="2007869" h="2895600" extrusionOk="0">
                  <a:moveTo>
                    <a:pt x="1742658" y="622300"/>
                  </a:moveTo>
                  <a:lnTo>
                    <a:pt x="1735770" y="622300"/>
                  </a:lnTo>
                  <a:lnTo>
                    <a:pt x="1732326" y="609600"/>
                  </a:lnTo>
                  <a:lnTo>
                    <a:pt x="1743519" y="609600"/>
                  </a:lnTo>
                  <a:lnTo>
                    <a:pt x="1742658" y="622300"/>
                  </a:lnTo>
                  <a:close/>
                </a:path>
                <a:path w="2007869" h="2895600" extrusionOk="0">
                  <a:moveTo>
                    <a:pt x="227303" y="647700"/>
                  </a:moveTo>
                  <a:lnTo>
                    <a:pt x="216110" y="647700"/>
                  </a:lnTo>
                  <a:lnTo>
                    <a:pt x="216971" y="635000"/>
                  </a:lnTo>
                  <a:lnTo>
                    <a:pt x="227303" y="635000"/>
                  </a:lnTo>
                  <a:lnTo>
                    <a:pt x="227303" y="647700"/>
                  </a:lnTo>
                  <a:close/>
                </a:path>
                <a:path w="2007869" h="2895600" extrusionOk="0">
                  <a:moveTo>
                    <a:pt x="1789152" y="647700"/>
                  </a:moveTo>
                  <a:lnTo>
                    <a:pt x="1775376" y="647700"/>
                  </a:lnTo>
                  <a:lnTo>
                    <a:pt x="1777098" y="635000"/>
                  </a:lnTo>
                  <a:lnTo>
                    <a:pt x="1788291" y="635000"/>
                  </a:lnTo>
                  <a:lnTo>
                    <a:pt x="1789152" y="647700"/>
                  </a:lnTo>
                  <a:close/>
                </a:path>
                <a:path w="2007869" h="2895600" extrusionOk="0">
                  <a:moveTo>
                    <a:pt x="183392" y="685800"/>
                  </a:moveTo>
                  <a:lnTo>
                    <a:pt x="176504" y="685800"/>
                  </a:lnTo>
                  <a:lnTo>
                    <a:pt x="175643" y="673100"/>
                  </a:lnTo>
                  <a:lnTo>
                    <a:pt x="185975" y="673100"/>
                  </a:lnTo>
                  <a:lnTo>
                    <a:pt x="183392" y="685800"/>
                  </a:lnTo>
                  <a:close/>
                </a:path>
                <a:path w="2007869" h="2895600" extrusionOk="0">
                  <a:moveTo>
                    <a:pt x="143786" y="711200"/>
                  </a:moveTo>
                  <a:lnTo>
                    <a:pt x="129149" y="711200"/>
                  </a:lnTo>
                  <a:lnTo>
                    <a:pt x="130010" y="698500"/>
                  </a:lnTo>
                  <a:lnTo>
                    <a:pt x="142064" y="698500"/>
                  </a:lnTo>
                  <a:lnTo>
                    <a:pt x="143786" y="711200"/>
                  </a:lnTo>
                  <a:close/>
                </a:path>
                <a:path w="2007869" h="2895600" extrusionOk="0">
                  <a:moveTo>
                    <a:pt x="1876974" y="711200"/>
                  </a:moveTo>
                  <a:lnTo>
                    <a:pt x="1864059" y="711200"/>
                  </a:lnTo>
                  <a:lnTo>
                    <a:pt x="1863198" y="698500"/>
                  </a:lnTo>
                  <a:lnTo>
                    <a:pt x="1876113" y="698500"/>
                  </a:lnTo>
                  <a:lnTo>
                    <a:pt x="1876974" y="711200"/>
                  </a:lnTo>
                  <a:close/>
                </a:path>
                <a:path w="2007869" h="2895600" extrusionOk="0">
                  <a:moveTo>
                    <a:pt x="97292" y="749300"/>
                  </a:moveTo>
                  <a:lnTo>
                    <a:pt x="89543" y="749300"/>
                  </a:lnTo>
                  <a:lnTo>
                    <a:pt x="88682" y="736600"/>
                  </a:lnTo>
                  <a:lnTo>
                    <a:pt x="99875" y="736600"/>
                  </a:lnTo>
                  <a:lnTo>
                    <a:pt x="97292" y="749300"/>
                  </a:lnTo>
                  <a:close/>
                </a:path>
                <a:path w="2007869" h="2895600" extrusionOk="0">
                  <a:moveTo>
                    <a:pt x="67157" y="774700"/>
                  </a:moveTo>
                  <a:lnTo>
                    <a:pt x="55103" y="774700"/>
                  </a:lnTo>
                  <a:lnTo>
                    <a:pt x="55103" y="762000"/>
                  </a:lnTo>
                  <a:lnTo>
                    <a:pt x="67157" y="762000"/>
                  </a:lnTo>
                  <a:lnTo>
                    <a:pt x="67157" y="774700"/>
                  </a:lnTo>
                  <a:close/>
                </a:path>
                <a:path w="2007869" h="2895600" extrusionOk="0">
                  <a:moveTo>
                    <a:pt x="1951880" y="774700"/>
                  </a:moveTo>
                  <a:lnTo>
                    <a:pt x="1939826" y="774700"/>
                  </a:lnTo>
                  <a:lnTo>
                    <a:pt x="1939826" y="762000"/>
                  </a:lnTo>
                  <a:lnTo>
                    <a:pt x="1951880" y="762000"/>
                  </a:lnTo>
                  <a:lnTo>
                    <a:pt x="1951880" y="774700"/>
                  </a:lnTo>
                  <a:close/>
                </a:path>
                <a:path w="2007869" h="2895600" extrusionOk="0">
                  <a:moveTo>
                    <a:pt x="67157" y="825500"/>
                  </a:moveTo>
                  <a:lnTo>
                    <a:pt x="55103" y="825500"/>
                  </a:lnTo>
                  <a:lnTo>
                    <a:pt x="57686" y="812800"/>
                  </a:lnTo>
                  <a:lnTo>
                    <a:pt x="64574" y="812800"/>
                  </a:lnTo>
                  <a:lnTo>
                    <a:pt x="67157" y="825500"/>
                  </a:lnTo>
                  <a:close/>
                </a:path>
                <a:path w="2007869" h="2895600" extrusionOk="0">
                  <a:moveTo>
                    <a:pt x="1951880" y="825500"/>
                  </a:moveTo>
                  <a:lnTo>
                    <a:pt x="1939826" y="825500"/>
                  </a:lnTo>
                  <a:lnTo>
                    <a:pt x="1939826" y="812800"/>
                  </a:lnTo>
                  <a:lnTo>
                    <a:pt x="1951880" y="812800"/>
                  </a:lnTo>
                  <a:lnTo>
                    <a:pt x="1951880" y="825500"/>
                  </a:lnTo>
                  <a:close/>
                </a:path>
                <a:path w="2007869" h="2895600" extrusionOk="0">
                  <a:moveTo>
                    <a:pt x="1951880" y="876300"/>
                  </a:moveTo>
                  <a:lnTo>
                    <a:pt x="1939826" y="876300"/>
                  </a:lnTo>
                  <a:lnTo>
                    <a:pt x="1942409" y="863600"/>
                  </a:lnTo>
                  <a:lnTo>
                    <a:pt x="1949297" y="863600"/>
                  </a:lnTo>
                  <a:lnTo>
                    <a:pt x="1951880" y="876300"/>
                  </a:lnTo>
                  <a:close/>
                </a:path>
                <a:path w="2007869" h="2895600" extrusionOk="0">
                  <a:moveTo>
                    <a:pt x="64574" y="889000"/>
                  </a:moveTo>
                  <a:lnTo>
                    <a:pt x="57686" y="889000"/>
                  </a:lnTo>
                  <a:lnTo>
                    <a:pt x="55103" y="876300"/>
                  </a:lnTo>
                  <a:lnTo>
                    <a:pt x="67157" y="876300"/>
                  </a:lnTo>
                  <a:lnTo>
                    <a:pt x="64574" y="889000"/>
                  </a:lnTo>
                  <a:close/>
                </a:path>
                <a:path w="2007869" h="2895600" extrusionOk="0">
                  <a:moveTo>
                    <a:pt x="67157" y="939800"/>
                  </a:moveTo>
                  <a:lnTo>
                    <a:pt x="55103" y="939800"/>
                  </a:lnTo>
                  <a:lnTo>
                    <a:pt x="55103" y="927100"/>
                  </a:lnTo>
                  <a:lnTo>
                    <a:pt x="67157" y="927100"/>
                  </a:lnTo>
                  <a:lnTo>
                    <a:pt x="67157" y="939800"/>
                  </a:lnTo>
                  <a:close/>
                </a:path>
                <a:path w="2007869" h="2895600" extrusionOk="0">
                  <a:moveTo>
                    <a:pt x="1949297" y="939800"/>
                  </a:moveTo>
                  <a:lnTo>
                    <a:pt x="1942409" y="939800"/>
                  </a:lnTo>
                  <a:lnTo>
                    <a:pt x="1939826" y="927100"/>
                  </a:lnTo>
                  <a:lnTo>
                    <a:pt x="1951880" y="927100"/>
                  </a:lnTo>
                  <a:lnTo>
                    <a:pt x="1949297" y="939800"/>
                  </a:lnTo>
                  <a:close/>
                </a:path>
                <a:path w="2007869" h="2895600" extrusionOk="0">
                  <a:moveTo>
                    <a:pt x="67157" y="990600"/>
                  </a:moveTo>
                  <a:lnTo>
                    <a:pt x="55103" y="990600"/>
                  </a:lnTo>
                  <a:lnTo>
                    <a:pt x="55103" y="977900"/>
                  </a:lnTo>
                  <a:lnTo>
                    <a:pt x="67157" y="977900"/>
                  </a:lnTo>
                  <a:lnTo>
                    <a:pt x="67157" y="990600"/>
                  </a:lnTo>
                  <a:close/>
                </a:path>
                <a:path w="2007869" h="2895600" extrusionOk="0">
                  <a:moveTo>
                    <a:pt x="1951880" y="990600"/>
                  </a:moveTo>
                  <a:lnTo>
                    <a:pt x="1939826" y="990600"/>
                  </a:lnTo>
                  <a:lnTo>
                    <a:pt x="1939826" y="977900"/>
                  </a:lnTo>
                  <a:lnTo>
                    <a:pt x="1951880" y="977900"/>
                  </a:lnTo>
                  <a:lnTo>
                    <a:pt x="1951880" y="990600"/>
                  </a:lnTo>
                  <a:close/>
                </a:path>
                <a:path w="2007869" h="2895600" extrusionOk="0">
                  <a:moveTo>
                    <a:pt x="67157" y="1041400"/>
                  </a:moveTo>
                  <a:lnTo>
                    <a:pt x="55103" y="1041400"/>
                  </a:lnTo>
                  <a:lnTo>
                    <a:pt x="57686" y="1028700"/>
                  </a:lnTo>
                  <a:lnTo>
                    <a:pt x="64574" y="1028700"/>
                  </a:lnTo>
                  <a:lnTo>
                    <a:pt x="67157" y="1041400"/>
                  </a:lnTo>
                  <a:close/>
                </a:path>
                <a:path w="2007869" h="2895600" extrusionOk="0">
                  <a:moveTo>
                    <a:pt x="1951880" y="1041400"/>
                  </a:moveTo>
                  <a:lnTo>
                    <a:pt x="1939826" y="1041400"/>
                  </a:lnTo>
                  <a:lnTo>
                    <a:pt x="1939826" y="1028700"/>
                  </a:lnTo>
                  <a:lnTo>
                    <a:pt x="1951880" y="1028700"/>
                  </a:lnTo>
                  <a:lnTo>
                    <a:pt x="1951880" y="1041400"/>
                  </a:lnTo>
                  <a:close/>
                </a:path>
                <a:path w="2007869" h="2895600" extrusionOk="0">
                  <a:moveTo>
                    <a:pt x="1951880" y="1092200"/>
                  </a:moveTo>
                  <a:lnTo>
                    <a:pt x="1939826" y="1092200"/>
                  </a:lnTo>
                  <a:lnTo>
                    <a:pt x="1942409" y="1079500"/>
                  </a:lnTo>
                  <a:lnTo>
                    <a:pt x="1949297" y="1079500"/>
                  </a:lnTo>
                  <a:lnTo>
                    <a:pt x="1951880" y="1092200"/>
                  </a:lnTo>
                  <a:close/>
                </a:path>
                <a:path w="2007869" h="2895600" extrusionOk="0">
                  <a:moveTo>
                    <a:pt x="67157" y="1155700"/>
                  </a:moveTo>
                  <a:lnTo>
                    <a:pt x="55103" y="1155700"/>
                  </a:lnTo>
                  <a:lnTo>
                    <a:pt x="55103" y="1143000"/>
                  </a:lnTo>
                  <a:lnTo>
                    <a:pt x="67157" y="1143000"/>
                  </a:lnTo>
                  <a:lnTo>
                    <a:pt x="67157" y="1155700"/>
                  </a:lnTo>
                  <a:close/>
                </a:path>
                <a:path w="2007869" h="2895600" extrusionOk="0">
                  <a:moveTo>
                    <a:pt x="1949297" y="1155700"/>
                  </a:moveTo>
                  <a:lnTo>
                    <a:pt x="1942409" y="1155700"/>
                  </a:lnTo>
                  <a:lnTo>
                    <a:pt x="1939826" y="1143000"/>
                  </a:lnTo>
                  <a:lnTo>
                    <a:pt x="1951880" y="1143000"/>
                  </a:lnTo>
                  <a:lnTo>
                    <a:pt x="1949297" y="1155700"/>
                  </a:lnTo>
                  <a:close/>
                </a:path>
                <a:path w="2007869" h="2895600" extrusionOk="0">
                  <a:moveTo>
                    <a:pt x="67157" y="1206500"/>
                  </a:moveTo>
                  <a:lnTo>
                    <a:pt x="55103" y="1206500"/>
                  </a:lnTo>
                  <a:lnTo>
                    <a:pt x="55103" y="1193800"/>
                  </a:lnTo>
                  <a:lnTo>
                    <a:pt x="67157" y="1193800"/>
                  </a:lnTo>
                  <a:lnTo>
                    <a:pt x="67157" y="1206500"/>
                  </a:lnTo>
                  <a:close/>
                </a:path>
                <a:path w="2007869" h="2895600" extrusionOk="0">
                  <a:moveTo>
                    <a:pt x="1951880" y="1206500"/>
                  </a:moveTo>
                  <a:lnTo>
                    <a:pt x="1939826" y="1206500"/>
                  </a:lnTo>
                  <a:lnTo>
                    <a:pt x="1939826" y="1193800"/>
                  </a:lnTo>
                  <a:lnTo>
                    <a:pt x="1951880" y="1193800"/>
                  </a:lnTo>
                  <a:lnTo>
                    <a:pt x="1951880" y="1206500"/>
                  </a:lnTo>
                  <a:close/>
                </a:path>
                <a:path w="2007869" h="2895600" extrusionOk="0">
                  <a:moveTo>
                    <a:pt x="67157" y="1257300"/>
                  </a:moveTo>
                  <a:lnTo>
                    <a:pt x="55103" y="1257300"/>
                  </a:lnTo>
                  <a:lnTo>
                    <a:pt x="55103" y="1244600"/>
                  </a:lnTo>
                  <a:lnTo>
                    <a:pt x="67157" y="1244600"/>
                  </a:lnTo>
                  <a:lnTo>
                    <a:pt x="67157" y="1257300"/>
                  </a:lnTo>
                  <a:close/>
                </a:path>
                <a:path w="2007869" h="2895600" extrusionOk="0">
                  <a:moveTo>
                    <a:pt x="1951880" y="1257300"/>
                  </a:moveTo>
                  <a:lnTo>
                    <a:pt x="1939826" y="1257300"/>
                  </a:lnTo>
                  <a:lnTo>
                    <a:pt x="1939826" y="1244600"/>
                  </a:lnTo>
                  <a:lnTo>
                    <a:pt x="1951880" y="1244600"/>
                  </a:lnTo>
                  <a:lnTo>
                    <a:pt x="1951880" y="1257300"/>
                  </a:lnTo>
                  <a:close/>
                </a:path>
                <a:path w="2007869" h="2895600" extrusionOk="0">
                  <a:moveTo>
                    <a:pt x="1951880" y="1308100"/>
                  </a:moveTo>
                  <a:lnTo>
                    <a:pt x="1939826" y="1308100"/>
                  </a:lnTo>
                  <a:lnTo>
                    <a:pt x="1942409" y="1295400"/>
                  </a:lnTo>
                  <a:lnTo>
                    <a:pt x="1951880" y="1295400"/>
                  </a:lnTo>
                  <a:lnTo>
                    <a:pt x="1951880" y="1308100"/>
                  </a:lnTo>
                  <a:close/>
                </a:path>
                <a:path w="2007869" h="2895600" extrusionOk="0">
                  <a:moveTo>
                    <a:pt x="64574" y="1320800"/>
                  </a:moveTo>
                  <a:lnTo>
                    <a:pt x="57686" y="1320800"/>
                  </a:lnTo>
                  <a:lnTo>
                    <a:pt x="55103" y="1308100"/>
                  </a:lnTo>
                  <a:lnTo>
                    <a:pt x="67157" y="1308100"/>
                  </a:lnTo>
                  <a:lnTo>
                    <a:pt x="64574" y="1320800"/>
                  </a:lnTo>
                  <a:close/>
                </a:path>
                <a:path w="2007869" h="2895600" extrusionOk="0">
                  <a:moveTo>
                    <a:pt x="67157" y="1371600"/>
                  </a:moveTo>
                  <a:lnTo>
                    <a:pt x="55103" y="1371600"/>
                  </a:lnTo>
                  <a:lnTo>
                    <a:pt x="55103" y="1358900"/>
                  </a:lnTo>
                  <a:lnTo>
                    <a:pt x="67157" y="1358900"/>
                  </a:lnTo>
                  <a:lnTo>
                    <a:pt x="67157" y="1371600"/>
                  </a:lnTo>
                  <a:close/>
                </a:path>
                <a:path w="2007869" h="2895600" extrusionOk="0">
                  <a:moveTo>
                    <a:pt x="1949297" y="1371600"/>
                  </a:moveTo>
                  <a:lnTo>
                    <a:pt x="1942409" y="1371600"/>
                  </a:lnTo>
                  <a:lnTo>
                    <a:pt x="1939826" y="1358900"/>
                  </a:lnTo>
                  <a:lnTo>
                    <a:pt x="1951880" y="1358900"/>
                  </a:lnTo>
                  <a:lnTo>
                    <a:pt x="1949297" y="1371600"/>
                  </a:lnTo>
                  <a:close/>
                </a:path>
                <a:path w="2007869" h="2895600" extrusionOk="0">
                  <a:moveTo>
                    <a:pt x="67157" y="1422400"/>
                  </a:moveTo>
                  <a:lnTo>
                    <a:pt x="55103" y="1422400"/>
                  </a:lnTo>
                  <a:lnTo>
                    <a:pt x="55103" y="1409700"/>
                  </a:lnTo>
                  <a:lnTo>
                    <a:pt x="67157" y="1409700"/>
                  </a:lnTo>
                  <a:lnTo>
                    <a:pt x="67157" y="1422400"/>
                  </a:lnTo>
                  <a:close/>
                </a:path>
                <a:path w="2007869" h="2895600" extrusionOk="0">
                  <a:moveTo>
                    <a:pt x="1951880" y="1422400"/>
                  </a:moveTo>
                  <a:lnTo>
                    <a:pt x="1939826" y="1422400"/>
                  </a:lnTo>
                  <a:lnTo>
                    <a:pt x="1939826" y="1409700"/>
                  </a:lnTo>
                  <a:lnTo>
                    <a:pt x="1951880" y="1409700"/>
                  </a:lnTo>
                  <a:lnTo>
                    <a:pt x="1951880" y="1422400"/>
                  </a:lnTo>
                  <a:close/>
                </a:path>
                <a:path w="2007869" h="2895600" extrusionOk="0">
                  <a:moveTo>
                    <a:pt x="67157" y="1473200"/>
                  </a:moveTo>
                  <a:lnTo>
                    <a:pt x="55103" y="1473200"/>
                  </a:lnTo>
                  <a:lnTo>
                    <a:pt x="55103" y="1460500"/>
                  </a:lnTo>
                  <a:lnTo>
                    <a:pt x="67157" y="1460500"/>
                  </a:lnTo>
                  <a:lnTo>
                    <a:pt x="67157" y="1473200"/>
                  </a:lnTo>
                  <a:close/>
                </a:path>
                <a:path w="2007869" h="2895600" extrusionOk="0">
                  <a:moveTo>
                    <a:pt x="1951880" y="1473200"/>
                  </a:moveTo>
                  <a:lnTo>
                    <a:pt x="1939826" y="1473200"/>
                  </a:lnTo>
                  <a:lnTo>
                    <a:pt x="1939826" y="1460500"/>
                  </a:lnTo>
                  <a:lnTo>
                    <a:pt x="1951880" y="1460500"/>
                  </a:lnTo>
                  <a:lnTo>
                    <a:pt x="1951880" y="1473200"/>
                  </a:lnTo>
                  <a:close/>
                </a:path>
                <a:path w="2007869" h="2895600" extrusionOk="0">
                  <a:moveTo>
                    <a:pt x="67157" y="1524000"/>
                  </a:moveTo>
                  <a:lnTo>
                    <a:pt x="55103" y="1524000"/>
                  </a:lnTo>
                  <a:lnTo>
                    <a:pt x="57686" y="1511300"/>
                  </a:lnTo>
                  <a:lnTo>
                    <a:pt x="64574" y="1511300"/>
                  </a:lnTo>
                  <a:lnTo>
                    <a:pt x="67157" y="1524000"/>
                  </a:lnTo>
                  <a:close/>
                </a:path>
                <a:path w="2007869" h="2895600" extrusionOk="0">
                  <a:moveTo>
                    <a:pt x="1951880" y="1524000"/>
                  </a:moveTo>
                  <a:lnTo>
                    <a:pt x="1939826" y="1524000"/>
                  </a:lnTo>
                  <a:lnTo>
                    <a:pt x="1939826" y="1511300"/>
                  </a:lnTo>
                  <a:lnTo>
                    <a:pt x="1951880" y="1511300"/>
                  </a:lnTo>
                  <a:lnTo>
                    <a:pt x="1951880" y="1524000"/>
                  </a:lnTo>
                  <a:close/>
                </a:path>
                <a:path w="2007869" h="2895600" extrusionOk="0">
                  <a:moveTo>
                    <a:pt x="1951880" y="1574800"/>
                  </a:moveTo>
                  <a:lnTo>
                    <a:pt x="1939826" y="1574800"/>
                  </a:lnTo>
                  <a:lnTo>
                    <a:pt x="1942409" y="1562100"/>
                  </a:lnTo>
                  <a:lnTo>
                    <a:pt x="1949297" y="1562100"/>
                  </a:lnTo>
                  <a:lnTo>
                    <a:pt x="1951880" y="1574800"/>
                  </a:lnTo>
                  <a:close/>
                </a:path>
                <a:path w="2007869" h="2895600" extrusionOk="0">
                  <a:moveTo>
                    <a:pt x="64574" y="1587500"/>
                  </a:moveTo>
                  <a:lnTo>
                    <a:pt x="57686" y="1587500"/>
                  </a:lnTo>
                  <a:lnTo>
                    <a:pt x="55103" y="1574800"/>
                  </a:lnTo>
                  <a:lnTo>
                    <a:pt x="67157" y="1574800"/>
                  </a:lnTo>
                  <a:lnTo>
                    <a:pt x="64574" y="1587500"/>
                  </a:lnTo>
                  <a:close/>
                </a:path>
                <a:path w="2007869" h="2895600" extrusionOk="0">
                  <a:moveTo>
                    <a:pt x="67157" y="1638300"/>
                  </a:moveTo>
                  <a:lnTo>
                    <a:pt x="55103" y="1638300"/>
                  </a:lnTo>
                  <a:lnTo>
                    <a:pt x="55103" y="1625600"/>
                  </a:lnTo>
                  <a:lnTo>
                    <a:pt x="67157" y="1625600"/>
                  </a:lnTo>
                  <a:lnTo>
                    <a:pt x="67157" y="1638300"/>
                  </a:lnTo>
                  <a:close/>
                </a:path>
                <a:path w="2007869" h="2895600" extrusionOk="0">
                  <a:moveTo>
                    <a:pt x="1949297" y="1638300"/>
                  </a:moveTo>
                  <a:lnTo>
                    <a:pt x="1942409" y="1638300"/>
                  </a:lnTo>
                  <a:lnTo>
                    <a:pt x="1939826" y="1625600"/>
                  </a:lnTo>
                  <a:lnTo>
                    <a:pt x="1951880" y="1625600"/>
                  </a:lnTo>
                  <a:lnTo>
                    <a:pt x="1949297" y="1638300"/>
                  </a:lnTo>
                  <a:close/>
                </a:path>
                <a:path w="2007869" h="2895600" extrusionOk="0">
                  <a:moveTo>
                    <a:pt x="67157" y="1689100"/>
                  </a:moveTo>
                  <a:lnTo>
                    <a:pt x="55103" y="1689100"/>
                  </a:lnTo>
                  <a:lnTo>
                    <a:pt x="55103" y="1676400"/>
                  </a:lnTo>
                  <a:lnTo>
                    <a:pt x="67157" y="1676400"/>
                  </a:lnTo>
                  <a:lnTo>
                    <a:pt x="67157" y="1689100"/>
                  </a:lnTo>
                  <a:close/>
                </a:path>
                <a:path w="2007869" h="2895600" extrusionOk="0">
                  <a:moveTo>
                    <a:pt x="1951880" y="1689100"/>
                  </a:moveTo>
                  <a:lnTo>
                    <a:pt x="1939826" y="1689100"/>
                  </a:lnTo>
                  <a:lnTo>
                    <a:pt x="1939826" y="1676400"/>
                  </a:lnTo>
                  <a:lnTo>
                    <a:pt x="1951880" y="1676400"/>
                  </a:lnTo>
                  <a:lnTo>
                    <a:pt x="1951880" y="1689100"/>
                  </a:lnTo>
                  <a:close/>
                </a:path>
                <a:path w="2007869" h="2895600" extrusionOk="0">
                  <a:moveTo>
                    <a:pt x="67157" y="1739900"/>
                  </a:moveTo>
                  <a:lnTo>
                    <a:pt x="55103" y="1739900"/>
                  </a:lnTo>
                  <a:lnTo>
                    <a:pt x="57686" y="1727200"/>
                  </a:lnTo>
                  <a:lnTo>
                    <a:pt x="64574" y="1727200"/>
                  </a:lnTo>
                  <a:lnTo>
                    <a:pt x="67157" y="1739900"/>
                  </a:lnTo>
                  <a:close/>
                </a:path>
                <a:path w="2007869" h="2895600" extrusionOk="0">
                  <a:moveTo>
                    <a:pt x="1951880" y="1739900"/>
                  </a:moveTo>
                  <a:lnTo>
                    <a:pt x="1939826" y="1739900"/>
                  </a:lnTo>
                  <a:lnTo>
                    <a:pt x="1939826" y="1727200"/>
                  </a:lnTo>
                  <a:lnTo>
                    <a:pt x="1951880" y="1727200"/>
                  </a:lnTo>
                  <a:lnTo>
                    <a:pt x="1951880" y="1739900"/>
                  </a:lnTo>
                  <a:close/>
                </a:path>
                <a:path w="2007869" h="2895600" extrusionOk="0">
                  <a:moveTo>
                    <a:pt x="1951880" y="1790700"/>
                  </a:moveTo>
                  <a:lnTo>
                    <a:pt x="1939826" y="1790700"/>
                  </a:lnTo>
                  <a:lnTo>
                    <a:pt x="1942409" y="1778000"/>
                  </a:lnTo>
                  <a:lnTo>
                    <a:pt x="1949297" y="1778000"/>
                  </a:lnTo>
                  <a:lnTo>
                    <a:pt x="1951880" y="1790700"/>
                  </a:lnTo>
                  <a:close/>
                </a:path>
                <a:path w="2007869" h="2895600" extrusionOk="0">
                  <a:moveTo>
                    <a:pt x="64574" y="1803400"/>
                  </a:moveTo>
                  <a:lnTo>
                    <a:pt x="57686" y="1803400"/>
                  </a:lnTo>
                  <a:lnTo>
                    <a:pt x="55103" y="1790700"/>
                  </a:lnTo>
                  <a:lnTo>
                    <a:pt x="67157" y="1790700"/>
                  </a:lnTo>
                  <a:lnTo>
                    <a:pt x="64574" y="1803400"/>
                  </a:lnTo>
                  <a:close/>
                </a:path>
                <a:path w="2007869" h="2895600" extrusionOk="0">
                  <a:moveTo>
                    <a:pt x="67157" y="1854200"/>
                  </a:moveTo>
                  <a:lnTo>
                    <a:pt x="55103" y="1854200"/>
                  </a:lnTo>
                  <a:lnTo>
                    <a:pt x="55103" y="1841500"/>
                  </a:lnTo>
                  <a:lnTo>
                    <a:pt x="67157" y="1841500"/>
                  </a:lnTo>
                  <a:lnTo>
                    <a:pt x="67157" y="1854200"/>
                  </a:lnTo>
                  <a:close/>
                </a:path>
                <a:path w="2007869" h="2895600" extrusionOk="0">
                  <a:moveTo>
                    <a:pt x="1949297" y="1854200"/>
                  </a:moveTo>
                  <a:lnTo>
                    <a:pt x="1942409" y="1854200"/>
                  </a:lnTo>
                  <a:lnTo>
                    <a:pt x="1939826" y="1841500"/>
                  </a:lnTo>
                  <a:lnTo>
                    <a:pt x="1951880" y="1841500"/>
                  </a:lnTo>
                  <a:lnTo>
                    <a:pt x="1949297" y="1854200"/>
                  </a:lnTo>
                  <a:close/>
                </a:path>
                <a:path w="2007869" h="2895600" extrusionOk="0">
                  <a:moveTo>
                    <a:pt x="67157" y="1905000"/>
                  </a:moveTo>
                  <a:lnTo>
                    <a:pt x="55103" y="1905000"/>
                  </a:lnTo>
                  <a:lnTo>
                    <a:pt x="55103" y="1892300"/>
                  </a:lnTo>
                  <a:lnTo>
                    <a:pt x="67157" y="1892300"/>
                  </a:lnTo>
                  <a:lnTo>
                    <a:pt x="67157" y="1905000"/>
                  </a:lnTo>
                  <a:close/>
                </a:path>
                <a:path w="2007869" h="2895600" extrusionOk="0">
                  <a:moveTo>
                    <a:pt x="1951880" y="1905000"/>
                  </a:moveTo>
                  <a:lnTo>
                    <a:pt x="1939826" y="1905000"/>
                  </a:lnTo>
                  <a:lnTo>
                    <a:pt x="1939826" y="1892300"/>
                  </a:lnTo>
                  <a:lnTo>
                    <a:pt x="1951880" y="1892300"/>
                  </a:lnTo>
                  <a:lnTo>
                    <a:pt x="1951880" y="1905000"/>
                  </a:lnTo>
                  <a:close/>
                </a:path>
                <a:path w="2007869" h="2895600" extrusionOk="0">
                  <a:moveTo>
                    <a:pt x="67157" y="1955800"/>
                  </a:moveTo>
                  <a:lnTo>
                    <a:pt x="55103" y="1955800"/>
                  </a:lnTo>
                  <a:lnTo>
                    <a:pt x="57686" y="1943100"/>
                  </a:lnTo>
                  <a:lnTo>
                    <a:pt x="64574" y="1943100"/>
                  </a:lnTo>
                  <a:lnTo>
                    <a:pt x="67157" y="1955800"/>
                  </a:lnTo>
                  <a:close/>
                </a:path>
                <a:path w="2007869" h="2895600" extrusionOk="0">
                  <a:moveTo>
                    <a:pt x="1951880" y="1955800"/>
                  </a:moveTo>
                  <a:lnTo>
                    <a:pt x="1939826" y="1955800"/>
                  </a:lnTo>
                  <a:lnTo>
                    <a:pt x="1939826" y="1943100"/>
                  </a:lnTo>
                  <a:lnTo>
                    <a:pt x="1951880" y="1943100"/>
                  </a:lnTo>
                  <a:lnTo>
                    <a:pt x="1951880" y="1955800"/>
                  </a:lnTo>
                  <a:close/>
                </a:path>
                <a:path w="2007869" h="2895600" extrusionOk="0">
                  <a:moveTo>
                    <a:pt x="1951880" y="2006600"/>
                  </a:moveTo>
                  <a:lnTo>
                    <a:pt x="1939826" y="2006600"/>
                  </a:lnTo>
                  <a:lnTo>
                    <a:pt x="1942409" y="1993900"/>
                  </a:lnTo>
                  <a:lnTo>
                    <a:pt x="1949297" y="1993900"/>
                  </a:lnTo>
                  <a:lnTo>
                    <a:pt x="1951880" y="2006600"/>
                  </a:lnTo>
                  <a:close/>
                </a:path>
                <a:path w="2007869" h="2895600" extrusionOk="0">
                  <a:moveTo>
                    <a:pt x="64574" y="2019300"/>
                  </a:moveTo>
                  <a:lnTo>
                    <a:pt x="57686" y="2019300"/>
                  </a:lnTo>
                  <a:lnTo>
                    <a:pt x="55103" y="2006600"/>
                  </a:lnTo>
                  <a:lnTo>
                    <a:pt x="67157" y="2006600"/>
                  </a:lnTo>
                  <a:lnTo>
                    <a:pt x="64574" y="2019300"/>
                  </a:lnTo>
                  <a:close/>
                </a:path>
                <a:path w="2007869" h="2895600" extrusionOk="0">
                  <a:moveTo>
                    <a:pt x="67157" y="2070100"/>
                  </a:moveTo>
                  <a:lnTo>
                    <a:pt x="55103" y="2070100"/>
                  </a:lnTo>
                  <a:lnTo>
                    <a:pt x="55103" y="2057400"/>
                  </a:lnTo>
                  <a:lnTo>
                    <a:pt x="67157" y="2057400"/>
                  </a:lnTo>
                  <a:lnTo>
                    <a:pt x="67157" y="2070100"/>
                  </a:lnTo>
                  <a:close/>
                </a:path>
                <a:path w="2007869" h="2895600" extrusionOk="0">
                  <a:moveTo>
                    <a:pt x="1949297" y="2070100"/>
                  </a:moveTo>
                  <a:lnTo>
                    <a:pt x="1942409" y="2070100"/>
                  </a:lnTo>
                  <a:lnTo>
                    <a:pt x="1939826" y="2057400"/>
                  </a:lnTo>
                  <a:lnTo>
                    <a:pt x="1951880" y="2057400"/>
                  </a:lnTo>
                  <a:lnTo>
                    <a:pt x="1949297" y="2070100"/>
                  </a:lnTo>
                  <a:close/>
                </a:path>
                <a:path w="2007869" h="2895600" extrusionOk="0">
                  <a:moveTo>
                    <a:pt x="67157" y="2120900"/>
                  </a:moveTo>
                  <a:lnTo>
                    <a:pt x="55103" y="2120900"/>
                  </a:lnTo>
                  <a:lnTo>
                    <a:pt x="55103" y="2108200"/>
                  </a:lnTo>
                  <a:lnTo>
                    <a:pt x="67157" y="2108200"/>
                  </a:lnTo>
                  <a:lnTo>
                    <a:pt x="67157" y="2120900"/>
                  </a:lnTo>
                  <a:close/>
                </a:path>
                <a:path w="2007869" h="2895600" extrusionOk="0">
                  <a:moveTo>
                    <a:pt x="1951880" y="2120900"/>
                  </a:moveTo>
                  <a:lnTo>
                    <a:pt x="1939826" y="2120900"/>
                  </a:lnTo>
                  <a:lnTo>
                    <a:pt x="1939826" y="2108200"/>
                  </a:lnTo>
                  <a:lnTo>
                    <a:pt x="1951880" y="2108200"/>
                  </a:lnTo>
                  <a:lnTo>
                    <a:pt x="1951880" y="2120900"/>
                  </a:lnTo>
                  <a:close/>
                </a:path>
                <a:path w="2007869" h="2895600" extrusionOk="0">
                  <a:moveTo>
                    <a:pt x="1920023" y="2146300"/>
                  </a:moveTo>
                  <a:lnTo>
                    <a:pt x="1909691" y="2146300"/>
                  </a:lnTo>
                  <a:lnTo>
                    <a:pt x="1912275" y="2133600"/>
                  </a:lnTo>
                  <a:lnTo>
                    <a:pt x="1920023" y="2133600"/>
                  </a:lnTo>
                  <a:lnTo>
                    <a:pt x="1920023" y="2146300"/>
                  </a:lnTo>
                  <a:close/>
                </a:path>
                <a:path w="2007869" h="2895600" extrusionOk="0">
                  <a:moveTo>
                    <a:pt x="142925" y="2184400"/>
                  </a:moveTo>
                  <a:lnTo>
                    <a:pt x="130871" y="2184400"/>
                  </a:lnTo>
                  <a:lnTo>
                    <a:pt x="130010" y="2171700"/>
                  </a:lnTo>
                  <a:lnTo>
                    <a:pt x="142064" y="2171700"/>
                  </a:lnTo>
                  <a:lnTo>
                    <a:pt x="142925" y="2184400"/>
                  </a:lnTo>
                  <a:close/>
                </a:path>
                <a:path w="2007869" h="2895600" extrusionOk="0">
                  <a:moveTo>
                    <a:pt x="1877835" y="2184400"/>
                  </a:moveTo>
                  <a:lnTo>
                    <a:pt x="1867503" y="2184400"/>
                  </a:lnTo>
                  <a:lnTo>
                    <a:pt x="1865781" y="2171700"/>
                  </a:lnTo>
                  <a:lnTo>
                    <a:pt x="1878696" y="2171700"/>
                  </a:lnTo>
                  <a:lnTo>
                    <a:pt x="1877835" y="2184400"/>
                  </a:lnTo>
                  <a:close/>
                </a:path>
                <a:path w="2007869" h="2895600" extrusionOk="0">
                  <a:moveTo>
                    <a:pt x="185114" y="2209800"/>
                  </a:moveTo>
                  <a:lnTo>
                    <a:pt x="177365" y="2209800"/>
                  </a:lnTo>
                  <a:lnTo>
                    <a:pt x="179087" y="2197100"/>
                  </a:lnTo>
                  <a:lnTo>
                    <a:pt x="183392" y="2197100"/>
                  </a:lnTo>
                  <a:lnTo>
                    <a:pt x="185114" y="2209800"/>
                  </a:lnTo>
                  <a:close/>
                </a:path>
                <a:path w="2007869" h="2895600" extrusionOk="0">
                  <a:moveTo>
                    <a:pt x="1835646" y="2209800"/>
                  </a:moveTo>
                  <a:lnTo>
                    <a:pt x="1822731" y="2209800"/>
                  </a:lnTo>
                  <a:lnTo>
                    <a:pt x="1825314" y="2197100"/>
                  </a:lnTo>
                  <a:lnTo>
                    <a:pt x="1833924" y="2197100"/>
                  </a:lnTo>
                  <a:lnTo>
                    <a:pt x="1835646" y="2209800"/>
                  </a:lnTo>
                  <a:close/>
                </a:path>
                <a:path w="2007869" h="2895600" extrusionOk="0">
                  <a:moveTo>
                    <a:pt x="228164" y="2247900"/>
                  </a:moveTo>
                  <a:lnTo>
                    <a:pt x="217832" y="2247900"/>
                  </a:lnTo>
                  <a:lnTo>
                    <a:pt x="217832" y="2235200"/>
                  </a:lnTo>
                  <a:lnTo>
                    <a:pt x="229886" y="2235200"/>
                  </a:lnTo>
                  <a:lnTo>
                    <a:pt x="228164" y="2247900"/>
                  </a:lnTo>
                  <a:close/>
                </a:path>
                <a:path w="2007869" h="2895600" extrusionOk="0">
                  <a:moveTo>
                    <a:pt x="1788291" y="2247900"/>
                  </a:moveTo>
                  <a:lnTo>
                    <a:pt x="1781403" y="2247900"/>
                  </a:lnTo>
                  <a:lnTo>
                    <a:pt x="1780542" y="2235200"/>
                  </a:lnTo>
                  <a:lnTo>
                    <a:pt x="1790874" y="2235200"/>
                  </a:lnTo>
                  <a:lnTo>
                    <a:pt x="1788291" y="2247900"/>
                  </a:lnTo>
                  <a:close/>
                </a:path>
                <a:path w="2007869" h="2895600" extrusionOk="0">
                  <a:moveTo>
                    <a:pt x="274658" y="2273300"/>
                  </a:moveTo>
                  <a:lnTo>
                    <a:pt x="263465" y="2273300"/>
                  </a:lnTo>
                  <a:lnTo>
                    <a:pt x="264326" y="2260600"/>
                  </a:lnTo>
                  <a:lnTo>
                    <a:pt x="272936" y="2260600"/>
                  </a:lnTo>
                  <a:lnTo>
                    <a:pt x="274658" y="2273300"/>
                  </a:lnTo>
                  <a:close/>
                </a:path>
                <a:path w="2007869" h="2895600" extrusionOk="0">
                  <a:moveTo>
                    <a:pt x="1747824" y="2273300"/>
                  </a:moveTo>
                  <a:lnTo>
                    <a:pt x="1735770" y="2273300"/>
                  </a:lnTo>
                  <a:lnTo>
                    <a:pt x="1738353" y="2260600"/>
                  </a:lnTo>
                  <a:lnTo>
                    <a:pt x="1746102" y="2260600"/>
                  </a:lnTo>
                  <a:lnTo>
                    <a:pt x="1747824" y="2273300"/>
                  </a:lnTo>
                  <a:close/>
                </a:path>
                <a:path w="2007869" h="2895600" extrusionOk="0">
                  <a:moveTo>
                    <a:pt x="315986" y="2311400"/>
                  </a:moveTo>
                  <a:lnTo>
                    <a:pt x="305654" y="2311400"/>
                  </a:lnTo>
                  <a:lnTo>
                    <a:pt x="304793" y="2298700"/>
                  </a:lnTo>
                  <a:lnTo>
                    <a:pt x="317708" y="2298700"/>
                  </a:lnTo>
                  <a:lnTo>
                    <a:pt x="315986" y="2311400"/>
                  </a:lnTo>
                  <a:close/>
                </a:path>
                <a:path w="2007869" h="2895600" extrusionOk="0">
                  <a:moveTo>
                    <a:pt x="1701330" y="2311400"/>
                  </a:moveTo>
                  <a:lnTo>
                    <a:pt x="1693581" y="2311400"/>
                  </a:lnTo>
                  <a:lnTo>
                    <a:pt x="1692720" y="2298700"/>
                  </a:lnTo>
                  <a:lnTo>
                    <a:pt x="1703913" y="2298700"/>
                  </a:lnTo>
                  <a:lnTo>
                    <a:pt x="1701330" y="2311400"/>
                  </a:lnTo>
                  <a:close/>
                </a:path>
                <a:path w="2007869" h="2895600" extrusionOk="0">
                  <a:moveTo>
                    <a:pt x="359896" y="2336800"/>
                  </a:moveTo>
                  <a:lnTo>
                    <a:pt x="349564" y="2336800"/>
                  </a:lnTo>
                  <a:lnTo>
                    <a:pt x="351286" y="2324100"/>
                  </a:lnTo>
                  <a:lnTo>
                    <a:pt x="357313" y="2324100"/>
                  </a:lnTo>
                  <a:lnTo>
                    <a:pt x="359896" y="2336800"/>
                  </a:lnTo>
                  <a:close/>
                </a:path>
                <a:path w="2007869" h="2895600" extrusionOk="0">
                  <a:moveTo>
                    <a:pt x="1660863" y="2336800"/>
                  </a:moveTo>
                  <a:lnTo>
                    <a:pt x="1647948" y="2336800"/>
                  </a:lnTo>
                  <a:lnTo>
                    <a:pt x="1648809" y="2324100"/>
                  </a:lnTo>
                  <a:lnTo>
                    <a:pt x="1659141" y="2324100"/>
                  </a:lnTo>
                  <a:lnTo>
                    <a:pt x="1660863" y="2336800"/>
                  </a:lnTo>
                  <a:close/>
                </a:path>
                <a:path w="2007869" h="2895600" extrusionOk="0">
                  <a:moveTo>
                    <a:pt x="402085" y="2374900"/>
                  </a:moveTo>
                  <a:lnTo>
                    <a:pt x="395197" y="2374900"/>
                  </a:lnTo>
                  <a:lnTo>
                    <a:pt x="392614" y="2362200"/>
                  </a:lnTo>
                  <a:lnTo>
                    <a:pt x="402946" y="2362200"/>
                  </a:lnTo>
                  <a:lnTo>
                    <a:pt x="402085" y="2374900"/>
                  </a:lnTo>
                  <a:close/>
                </a:path>
                <a:path w="2007869" h="2895600" extrusionOk="0">
                  <a:moveTo>
                    <a:pt x="1614369" y="2374900"/>
                  </a:moveTo>
                  <a:lnTo>
                    <a:pt x="1607481" y="2374900"/>
                  </a:lnTo>
                  <a:lnTo>
                    <a:pt x="1606620" y="2362200"/>
                  </a:lnTo>
                  <a:lnTo>
                    <a:pt x="1616952" y="2362200"/>
                  </a:lnTo>
                  <a:lnTo>
                    <a:pt x="1614369" y="2374900"/>
                  </a:lnTo>
                  <a:close/>
                </a:path>
                <a:path w="2007869" h="2895600" extrusionOk="0">
                  <a:moveTo>
                    <a:pt x="448579" y="2400300"/>
                  </a:moveTo>
                  <a:lnTo>
                    <a:pt x="437386" y="2400300"/>
                  </a:lnTo>
                  <a:lnTo>
                    <a:pt x="438247" y="2387600"/>
                  </a:lnTo>
                  <a:lnTo>
                    <a:pt x="446857" y="2387600"/>
                  </a:lnTo>
                  <a:lnTo>
                    <a:pt x="448579" y="2400300"/>
                  </a:lnTo>
                  <a:close/>
                </a:path>
                <a:path w="2007869" h="2895600" extrusionOk="0">
                  <a:moveTo>
                    <a:pt x="1574764" y="2400300"/>
                  </a:moveTo>
                  <a:lnTo>
                    <a:pt x="1560988" y="2400300"/>
                  </a:lnTo>
                  <a:lnTo>
                    <a:pt x="1561849" y="2387600"/>
                  </a:lnTo>
                  <a:lnTo>
                    <a:pt x="1573042" y="2387600"/>
                  </a:lnTo>
                  <a:lnTo>
                    <a:pt x="1574764" y="2400300"/>
                  </a:lnTo>
                  <a:close/>
                </a:path>
                <a:path w="2007869" h="2895600" extrusionOk="0">
                  <a:moveTo>
                    <a:pt x="489046" y="2438400"/>
                  </a:moveTo>
                  <a:lnTo>
                    <a:pt x="482158" y="2438400"/>
                  </a:lnTo>
                  <a:lnTo>
                    <a:pt x="479575" y="2425700"/>
                  </a:lnTo>
                  <a:lnTo>
                    <a:pt x="489907" y="2425700"/>
                  </a:lnTo>
                  <a:lnTo>
                    <a:pt x="489046" y="2438400"/>
                  </a:lnTo>
                  <a:close/>
                </a:path>
                <a:path w="2007869" h="2895600" extrusionOk="0">
                  <a:moveTo>
                    <a:pt x="1526548" y="2438400"/>
                  </a:moveTo>
                  <a:lnTo>
                    <a:pt x="1519660" y="2438400"/>
                  </a:lnTo>
                  <a:lnTo>
                    <a:pt x="1517077" y="2425700"/>
                  </a:lnTo>
                  <a:lnTo>
                    <a:pt x="1529131" y="2425700"/>
                  </a:lnTo>
                  <a:lnTo>
                    <a:pt x="1526548" y="2438400"/>
                  </a:lnTo>
                  <a:close/>
                </a:path>
                <a:path w="2007869" h="2895600" extrusionOk="0">
                  <a:moveTo>
                    <a:pt x="535540" y="2463800"/>
                  </a:moveTo>
                  <a:lnTo>
                    <a:pt x="522625" y="2463800"/>
                  </a:lnTo>
                  <a:lnTo>
                    <a:pt x="524347" y="2451100"/>
                  </a:lnTo>
                  <a:lnTo>
                    <a:pt x="534679" y="2451100"/>
                  </a:lnTo>
                  <a:lnTo>
                    <a:pt x="535540" y="2463800"/>
                  </a:lnTo>
                  <a:close/>
                </a:path>
                <a:path w="2007869" h="2895600" extrusionOk="0">
                  <a:moveTo>
                    <a:pt x="1487803" y="2463800"/>
                  </a:moveTo>
                  <a:lnTo>
                    <a:pt x="1474027" y="2463800"/>
                  </a:lnTo>
                  <a:lnTo>
                    <a:pt x="1474888" y="2451100"/>
                  </a:lnTo>
                  <a:lnTo>
                    <a:pt x="1486081" y="2451100"/>
                  </a:lnTo>
                  <a:lnTo>
                    <a:pt x="1487803" y="2463800"/>
                  </a:lnTo>
                  <a:close/>
                </a:path>
                <a:path w="2007869" h="2895600" extrusionOk="0">
                  <a:moveTo>
                    <a:pt x="576868" y="2501900"/>
                  </a:moveTo>
                  <a:lnTo>
                    <a:pt x="569980" y="2501900"/>
                  </a:lnTo>
                  <a:lnTo>
                    <a:pt x="567397" y="2489200"/>
                  </a:lnTo>
                  <a:lnTo>
                    <a:pt x="577729" y="2489200"/>
                  </a:lnTo>
                  <a:lnTo>
                    <a:pt x="576868" y="2501900"/>
                  </a:lnTo>
                  <a:close/>
                </a:path>
                <a:path w="2007869" h="2895600" extrusionOk="0">
                  <a:moveTo>
                    <a:pt x="624222" y="2527300"/>
                  </a:moveTo>
                  <a:lnTo>
                    <a:pt x="610447" y="2527300"/>
                  </a:lnTo>
                  <a:lnTo>
                    <a:pt x="612169" y="2514600"/>
                  </a:lnTo>
                  <a:lnTo>
                    <a:pt x="624222" y="2514600"/>
                  </a:lnTo>
                  <a:lnTo>
                    <a:pt x="624222" y="2527300"/>
                  </a:lnTo>
                  <a:close/>
                </a:path>
                <a:path w="2007869" h="2895600" extrusionOk="0">
                  <a:moveTo>
                    <a:pt x="1399981" y="2527300"/>
                  </a:moveTo>
                  <a:lnTo>
                    <a:pt x="1387066" y="2527300"/>
                  </a:lnTo>
                  <a:lnTo>
                    <a:pt x="1387927" y="2514600"/>
                  </a:lnTo>
                  <a:lnTo>
                    <a:pt x="1398259" y="2514600"/>
                  </a:lnTo>
                  <a:lnTo>
                    <a:pt x="1399981" y="2527300"/>
                  </a:lnTo>
                  <a:close/>
                </a:path>
                <a:path w="2007869" h="2895600" extrusionOk="0">
                  <a:moveTo>
                    <a:pt x="662967" y="2565400"/>
                  </a:moveTo>
                  <a:lnTo>
                    <a:pt x="656079" y="2565400"/>
                  </a:lnTo>
                  <a:lnTo>
                    <a:pt x="653496" y="2552700"/>
                  </a:lnTo>
                  <a:lnTo>
                    <a:pt x="664689" y="2552700"/>
                  </a:lnTo>
                  <a:lnTo>
                    <a:pt x="662967" y="2565400"/>
                  </a:lnTo>
                  <a:close/>
                </a:path>
                <a:path w="2007869" h="2895600" extrusionOk="0">
                  <a:moveTo>
                    <a:pt x="1351765" y="2565400"/>
                  </a:moveTo>
                  <a:lnTo>
                    <a:pt x="1347460" y="2565400"/>
                  </a:lnTo>
                  <a:lnTo>
                    <a:pt x="1345738" y="2552700"/>
                  </a:lnTo>
                  <a:lnTo>
                    <a:pt x="1352626" y="2552700"/>
                  </a:lnTo>
                  <a:lnTo>
                    <a:pt x="1351765" y="2565400"/>
                  </a:lnTo>
                  <a:close/>
                </a:path>
                <a:path w="2007869" h="2895600" extrusionOk="0">
                  <a:moveTo>
                    <a:pt x="709461" y="2590800"/>
                  </a:moveTo>
                  <a:lnTo>
                    <a:pt x="696546" y="2590800"/>
                  </a:lnTo>
                  <a:lnTo>
                    <a:pt x="698268" y="2578100"/>
                  </a:lnTo>
                  <a:lnTo>
                    <a:pt x="708600" y="2578100"/>
                  </a:lnTo>
                  <a:lnTo>
                    <a:pt x="709461" y="2590800"/>
                  </a:lnTo>
                  <a:close/>
                </a:path>
                <a:path w="2007869" h="2895600" extrusionOk="0">
                  <a:moveTo>
                    <a:pt x="1311298" y="2590800"/>
                  </a:moveTo>
                  <a:lnTo>
                    <a:pt x="1301827" y="2590800"/>
                  </a:lnTo>
                  <a:lnTo>
                    <a:pt x="1299244" y="2578100"/>
                  </a:lnTo>
                  <a:lnTo>
                    <a:pt x="1312159" y="2578100"/>
                  </a:lnTo>
                  <a:lnTo>
                    <a:pt x="1311298" y="2590800"/>
                  </a:lnTo>
                  <a:close/>
                </a:path>
                <a:path w="2007869" h="2895600" extrusionOk="0">
                  <a:moveTo>
                    <a:pt x="749067" y="2628900"/>
                  </a:moveTo>
                  <a:lnTo>
                    <a:pt x="744762" y="2628900"/>
                  </a:lnTo>
                  <a:lnTo>
                    <a:pt x="741318" y="2616200"/>
                  </a:lnTo>
                  <a:lnTo>
                    <a:pt x="750789" y="2616200"/>
                  </a:lnTo>
                  <a:lnTo>
                    <a:pt x="749067" y="2628900"/>
                  </a:lnTo>
                  <a:close/>
                </a:path>
                <a:path w="2007869" h="2895600" extrusionOk="0">
                  <a:moveTo>
                    <a:pt x="797283" y="2654300"/>
                  </a:moveTo>
                  <a:lnTo>
                    <a:pt x="784368" y="2654300"/>
                  </a:lnTo>
                  <a:lnTo>
                    <a:pt x="786090" y="2641600"/>
                  </a:lnTo>
                  <a:lnTo>
                    <a:pt x="796422" y="2641600"/>
                  </a:lnTo>
                  <a:lnTo>
                    <a:pt x="797283" y="2654300"/>
                  </a:lnTo>
                  <a:close/>
                </a:path>
                <a:path w="2007869" h="2895600" extrusionOk="0">
                  <a:moveTo>
                    <a:pt x="1224338" y="2654300"/>
                  </a:moveTo>
                  <a:lnTo>
                    <a:pt x="1214867" y="2654300"/>
                  </a:lnTo>
                  <a:lnTo>
                    <a:pt x="1212284" y="2641600"/>
                  </a:lnTo>
                  <a:lnTo>
                    <a:pt x="1225199" y="2641600"/>
                  </a:lnTo>
                  <a:lnTo>
                    <a:pt x="1224338" y="2654300"/>
                  </a:lnTo>
                  <a:close/>
                </a:path>
                <a:path w="2007869" h="2895600" extrusionOk="0">
                  <a:moveTo>
                    <a:pt x="1182149" y="2679700"/>
                  </a:moveTo>
                  <a:lnTo>
                    <a:pt x="1170095" y="2679700"/>
                  </a:lnTo>
                  <a:lnTo>
                    <a:pt x="1172678" y="2667000"/>
                  </a:lnTo>
                  <a:lnTo>
                    <a:pt x="1179566" y="2667000"/>
                  </a:lnTo>
                  <a:lnTo>
                    <a:pt x="1182149" y="2679700"/>
                  </a:lnTo>
                  <a:close/>
                </a:path>
                <a:path w="2007869" h="2895600" extrusionOk="0">
                  <a:moveTo>
                    <a:pt x="884244" y="2717800"/>
                  </a:moveTo>
                  <a:lnTo>
                    <a:pt x="871329" y="2717800"/>
                  </a:lnTo>
                  <a:lnTo>
                    <a:pt x="870468" y="2705100"/>
                  </a:lnTo>
                  <a:lnTo>
                    <a:pt x="883383" y="2705100"/>
                  </a:lnTo>
                  <a:lnTo>
                    <a:pt x="884244" y="2717800"/>
                  </a:lnTo>
                  <a:close/>
                </a:path>
                <a:path w="2007869" h="2895600" extrusionOk="0">
                  <a:moveTo>
                    <a:pt x="1138238" y="2717800"/>
                  </a:moveTo>
                  <a:lnTo>
                    <a:pt x="1127045" y="2717800"/>
                  </a:lnTo>
                  <a:lnTo>
                    <a:pt x="1125323" y="2705100"/>
                  </a:lnTo>
                  <a:lnTo>
                    <a:pt x="1139099" y="2705100"/>
                  </a:lnTo>
                  <a:lnTo>
                    <a:pt x="1138238" y="2717800"/>
                  </a:lnTo>
                  <a:close/>
                </a:path>
                <a:path w="2007869" h="2895600" extrusionOk="0">
                  <a:moveTo>
                    <a:pt x="1092605" y="2743200"/>
                  </a:moveTo>
                  <a:lnTo>
                    <a:pt x="1082273" y="2743200"/>
                  </a:lnTo>
                  <a:lnTo>
                    <a:pt x="1084856" y="2730500"/>
                  </a:lnTo>
                  <a:lnTo>
                    <a:pt x="1092605" y="2730500"/>
                  </a:lnTo>
                  <a:lnTo>
                    <a:pt x="1092605" y="2743200"/>
                  </a:lnTo>
                  <a:close/>
                </a:path>
                <a:path w="2007869" h="2895600" extrusionOk="0">
                  <a:moveTo>
                    <a:pt x="969482" y="2781300"/>
                  </a:moveTo>
                  <a:lnTo>
                    <a:pt x="958289" y="2781300"/>
                  </a:lnTo>
                  <a:lnTo>
                    <a:pt x="958289" y="2768600"/>
                  </a:lnTo>
                  <a:lnTo>
                    <a:pt x="971204" y="2768600"/>
                  </a:lnTo>
                  <a:lnTo>
                    <a:pt x="969482" y="2781300"/>
                  </a:lnTo>
                  <a:close/>
                </a:path>
                <a:path w="2007869" h="2895600" extrusionOk="0">
                  <a:moveTo>
                    <a:pt x="1050416" y="2781300"/>
                  </a:moveTo>
                  <a:lnTo>
                    <a:pt x="1040945" y="2781300"/>
                  </a:lnTo>
                  <a:lnTo>
                    <a:pt x="1038362" y="2768600"/>
                  </a:lnTo>
                  <a:lnTo>
                    <a:pt x="1051277" y="2768600"/>
                  </a:lnTo>
                  <a:lnTo>
                    <a:pt x="1050416" y="2781300"/>
                  </a:lnTo>
                  <a:close/>
                </a:path>
                <a:path w="2007869" h="2895600" extrusionOk="0">
                  <a:moveTo>
                    <a:pt x="1007366" y="2806700"/>
                  </a:moveTo>
                  <a:lnTo>
                    <a:pt x="995312" y="2806700"/>
                  </a:lnTo>
                  <a:lnTo>
                    <a:pt x="996173" y="2794000"/>
                  </a:lnTo>
                  <a:lnTo>
                    <a:pt x="1005644" y="2794000"/>
                  </a:lnTo>
                  <a:lnTo>
                    <a:pt x="1007366" y="2806700"/>
                  </a:lnTo>
                  <a:close/>
                </a:path>
              </a:pathLst>
            </a:custGeom>
            <a:solidFill>
              <a:srgbClr val="F5F5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191" name="Google Shape;191;p5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14527114" y="5174356"/>
              <a:ext cx="1233809" cy="2016208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92" name="Google Shape;192;p5"/>
          <p:cNvSpPr/>
          <p:nvPr/>
        </p:nvSpPr>
        <p:spPr>
          <a:xfrm>
            <a:off x="1705327" y="4530793"/>
            <a:ext cx="1751964" cy="2895600"/>
          </a:xfrm>
          <a:custGeom>
            <a:avLst/>
            <a:gdLst/>
            <a:ahLst/>
            <a:cxnLst/>
            <a:rect l="l" t="t" r="r" b="b"/>
            <a:pathLst>
              <a:path w="1751964" h="2895600" extrusionOk="0">
                <a:moveTo>
                  <a:pt x="875877" y="2895599"/>
                </a:moveTo>
                <a:lnTo>
                  <a:pt x="827927" y="2894295"/>
                </a:lnTo>
                <a:lnTo>
                  <a:pt x="780640" y="2890429"/>
                </a:lnTo>
                <a:lnTo>
                  <a:pt x="734083" y="2884067"/>
                </a:lnTo>
                <a:lnTo>
                  <a:pt x="688324" y="2875278"/>
                </a:lnTo>
                <a:lnTo>
                  <a:pt x="643431" y="2864130"/>
                </a:lnTo>
                <a:lnTo>
                  <a:pt x="599471" y="2850690"/>
                </a:lnTo>
                <a:lnTo>
                  <a:pt x="556511" y="2835026"/>
                </a:lnTo>
                <a:lnTo>
                  <a:pt x="514620" y="2817206"/>
                </a:lnTo>
                <a:lnTo>
                  <a:pt x="473865" y="2797297"/>
                </a:lnTo>
                <a:lnTo>
                  <a:pt x="434313" y="2775368"/>
                </a:lnTo>
                <a:lnTo>
                  <a:pt x="396031" y="2751486"/>
                </a:lnTo>
                <a:lnTo>
                  <a:pt x="359089" y="2725720"/>
                </a:lnTo>
                <a:lnTo>
                  <a:pt x="323552" y="2698136"/>
                </a:lnTo>
                <a:lnTo>
                  <a:pt x="289489" y="2668802"/>
                </a:lnTo>
                <a:lnTo>
                  <a:pt x="256966" y="2637787"/>
                </a:lnTo>
                <a:lnTo>
                  <a:pt x="226053" y="2605158"/>
                </a:lnTo>
                <a:lnTo>
                  <a:pt x="196816" y="2570982"/>
                </a:lnTo>
                <a:lnTo>
                  <a:pt x="169322" y="2535329"/>
                </a:lnTo>
                <a:lnTo>
                  <a:pt x="143640" y="2498264"/>
                </a:lnTo>
                <a:lnTo>
                  <a:pt x="119836" y="2459857"/>
                </a:lnTo>
                <a:lnTo>
                  <a:pt x="97979" y="2420175"/>
                </a:lnTo>
                <a:lnTo>
                  <a:pt x="78136" y="2379285"/>
                </a:lnTo>
                <a:lnTo>
                  <a:pt x="60375" y="2337256"/>
                </a:lnTo>
                <a:lnTo>
                  <a:pt x="44762" y="2294155"/>
                </a:lnTo>
                <a:lnTo>
                  <a:pt x="31366" y="2250051"/>
                </a:lnTo>
                <a:lnTo>
                  <a:pt x="20254" y="2205010"/>
                </a:lnTo>
                <a:lnTo>
                  <a:pt x="11494" y="2159100"/>
                </a:lnTo>
                <a:lnTo>
                  <a:pt x="5153" y="2112390"/>
                </a:lnTo>
                <a:lnTo>
                  <a:pt x="1306" y="2065028"/>
                </a:lnTo>
                <a:lnTo>
                  <a:pt x="0" y="2016840"/>
                </a:lnTo>
                <a:lnTo>
                  <a:pt x="0" y="878759"/>
                </a:lnTo>
                <a:lnTo>
                  <a:pt x="1299" y="830651"/>
                </a:lnTo>
                <a:lnTo>
                  <a:pt x="5153" y="783208"/>
                </a:lnTo>
                <a:lnTo>
                  <a:pt x="11494" y="736498"/>
                </a:lnTo>
                <a:lnTo>
                  <a:pt x="20254" y="690589"/>
                </a:lnTo>
                <a:lnTo>
                  <a:pt x="31366" y="645548"/>
                </a:lnTo>
                <a:lnTo>
                  <a:pt x="44762" y="601443"/>
                </a:lnTo>
                <a:lnTo>
                  <a:pt x="60375" y="558343"/>
                </a:lnTo>
                <a:lnTo>
                  <a:pt x="78136" y="516314"/>
                </a:lnTo>
                <a:lnTo>
                  <a:pt x="97979" y="475424"/>
                </a:lnTo>
                <a:lnTo>
                  <a:pt x="119836" y="435742"/>
                </a:lnTo>
                <a:lnTo>
                  <a:pt x="143640" y="397335"/>
                </a:lnTo>
                <a:lnTo>
                  <a:pt x="169322" y="360270"/>
                </a:lnTo>
                <a:lnTo>
                  <a:pt x="196816" y="324617"/>
                </a:lnTo>
                <a:lnTo>
                  <a:pt x="226053" y="290441"/>
                </a:lnTo>
                <a:lnTo>
                  <a:pt x="256966" y="257812"/>
                </a:lnTo>
                <a:lnTo>
                  <a:pt x="289489" y="226797"/>
                </a:lnTo>
                <a:lnTo>
                  <a:pt x="323552" y="197463"/>
                </a:lnTo>
                <a:lnTo>
                  <a:pt x="359089" y="169879"/>
                </a:lnTo>
                <a:lnTo>
                  <a:pt x="396031" y="144112"/>
                </a:lnTo>
                <a:lnTo>
                  <a:pt x="434313" y="120231"/>
                </a:lnTo>
                <a:lnTo>
                  <a:pt x="473865" y="98302"/>
                </a:lnTo>
                <a:lnTo>
                  <a:pt x="514620" y="78393"/>
                </a:lnTo>
                <a:lnTo>
                  <a:pt x="556511" y="60573"/>
                </a:lnTo>
                <a:lnTo>
                  <a:pt x="599471" y="44909"/>
                </a:lnTo>
                <a:lnTo>
                  <a:pt x="643431" y="31469"/>
                </a:lnTo>
                <a:lnTo>
                  <a:pt x="688324" y="20321"/>
                </a:lnTo>
                <a:lnTo>
                  <a:pt x="734083" y="11532"/>
                </a:lnTo>
                <a:lnTo>
                  <a:pt x="780640" y="5170"/>
                </a:lnTo>
                <a:lnTo>
                  <a:pt x="827927" y="1303"/>
                </a:lnTo>
                <a:lnTo>
                  <a:pt x="875877" y="0"/>
                </a:lnTo>
                <a:lnTo>
                  <a:pt x="923827" y="1303"/>
                </a:lnTo>
                <a:lnTo>
                  <a:pt x="971114" y="5170"/>
                </a:lnTo>
                <a:lnTo>
                  <a:pt x="1017671" y="11532"/>
                </a:lnTo>
                <a:lnTo>
                  <a:pt x="1024911" y="12922"/>
                </a:lnTo>
                <a:lnTo>
                  <a:pt x="875877" y="12922"/>
                </a:lnTo>
                <a:lnTo>
                  <a:pt x="828611" y="14207"/>
                </a:lnTo>
                <a:lnTo>
                  <a:pt x="782000" y="18014"/>
                </a:lnTo>
                <a:lnTo>
                  <a:pt x="736113" y="24279"/>
                </a:lnTo>
                <a:lnTo>
                  <a:pt x="691014" y="32934"/>
                </a:lnTo>
                <a:lnTo>
                  <a:pt x="646770" y="43914"/>
                </a:lnTo>
                <a:lnTo>
                  <a:pt x="603448" y="57150"/>
                </a:lnTo>
                <a:lnTo>
                  <a:pt x="561114" y="72577"/>
                </a:lnTo>
                <a:lnTo>
                  <a:pt x="519835" y="90128"/>
                </a:lnTo>
                <a:lnTo>
                  <a:pt x="479676" y="109736"/>
                </a:lnTo>
                <a:lnTo>
                  <a:pt x="440705" y="131335"/>
                </a:lnTo>
                <a:lnTo>
                  <a:pt x="402988" y="154858"/>
                </a:lnTo>
                <a:lnTo>
                  <a:pt x="366590" y="180238"/>
                </a:lnTo>
                <a:lnTo>
                  <a:pt x="331579" y="207410"/>
                </a:lnTo>
                <a:lnTo>
                  <a:pt x="298021" y="236305"/>
                </a:lnTo>
                <a:lnTo>
                  <a:pt x="265983" y="266858"/>
                </a:lnTo>
                <a:lnTo>
                  <a:pt x="235530" y="299002"/>
                </a:lnTo>
                <a:lnTo>
                  <a:pt x="206729" y="332671"/>
                </a:lnTo>
                <a:lnTo>
                  <a:pt x="179647" y="367797"/>
                </a:lnTo>
                <a:lnTo>
                  <a:pt x="154350" y="404314"/>
                </a:lnTo>
                <a:lnTo>
                  <a:pt x="130904" y="442155"/>
                </a:lnTo>
                <a:lnTo>
                  <a:pt x="109376" y="481255"/>
                </a:lnTo>
                <a:lnTo>
                  <a:pt x="89832" y="521546"/>
                </a:lnTo>
                <a:lnTo>
                  <a:pt x="72339" y="562961"/>
                </a:lnTo>
                <a:lnTo>
                  <a:pt x="56962" y="605434"/>
                </a:lnTo>
                <a:lnTo>
                  <a:pt x="43770" y="648899"/>
                </a:lnTo>
                <a:lnTo>
                  <a:pt x="32826" y="693288"/>
                </a:lnTo>
                <a:lnTo>
                  <a:pt x="24199" y="738535"/>
                </a:lnTo>
                <a:lnTo>
                  <a:pt x="17955" y="784574"/>
                </a:lnTo>
                <a:lnTo>
                  <a:pt x="14160" y="831338"/>
                </a:lnTo>
                <a:lnTo>
                  <a:pt x="12880" y="878759"/>
                </a:lnTo>
                <a:lnTo>
                  <a:pt x="12880" y="2016840"/>
                </a:lnTo>
                <a:lnTo>
                  <a:pt x="14160" y="2064261"/>
                </a:lnTo>
                <a:lnTo>
                  <a:pt x="17955" y="2111025"/>
                </a:lnTo>
                <a:lnTo>
                  <a:pt x="24199" y="2157064"/>
                </a:lnTo>
                <a:lnTo>
                  <a:pt x="32826" y="2202311"/>
                </a:lnTo>
                <a:lnTo>
                  <a:pt x="43770" y="2246700"/>
                </a:lnTo>
                <a:lnTo>
                  <a:pt x="56962" y="2290165"/>
                </a:lnTo>
                <a:lnTo>
                  <a:pt x="72339" y="2332638"/>
                </a:lnTo>
                <a:lnTo>
                  <a:pt x="89832" y="2374053"/>
                </a:lnTo>
                <a:lnTo>
                  <a:pt x="109376" y="2414344"/>
                </a:lnTo>
                <a:lnTo>
                  <a:pt x="130904" y="2453443"/>
                </a:lnTo>
                <a:lnTo>
                  <a:pt x="154350" y="2491285"/>
                </a:lnTo>
                <a:lnTo>
                  <a:pt x="179647" y="2527802"/>
                </a:lnTo>
                <a:lnTo>
                  <a:pt x="206729" y="2562928"/>
                </a:lnTo>
                <a:lnTo>
                  <a:pt x="235530" y="2596597"/>
                </a:lnTo>
                <a:lnTo>
                  <a:pt x="265983" y="2628741"/>
                </a:lnTo>
                <a:lnTo>
                  <a:pt x="298021" y="2659294"/>
                </a:lnTo>
                <a:lnTo>
                  <a:pt x="331579" y="2688189"/>
                </a:lnTo>
                <a:lnTo>
                  <a:pt x="366590" y="2715361"/>
                </a:lnTo>
                <a:lnTo>
                  <a:pt x="402988" y="2740741"/>
                </a:lnTo>
                <a:lnTo>
                  <a:pt x="440705" y="2764264"/>
                </a:lnTo>
                <a:lnTo>
                  <a:pt x="479676" y="2785863"/>
                </a:lnTo>
                <a:lnTo>
                  <a:pt x="519835" y="2805471"/>
                </a:lnTo>
                <a:lnTo>
                  <a:pt x="561114" y="2823022"/>
                </a:lnTo>
                <a:lnTo>
                  <a:pt x="603448" y="2838449"/>
                </a:lnTo>
                <a:lnTo>
                  <a:pt x="646770" y="2851685"/>
                </a:lnTo>
                <a:lnTo>
                  <a:pt x="691014" y="2862664"/>
                </a:lnTo>
                <a:lnTo>
                  <a:pt x="736113" y="2871320"/>
                </a:lnTo>
                <a:lnTo>
                  <a:pt x="782000" y="2877585"/>
                </a:lnTo>
                <a:lnTo>
                  <a:pt x="828611" y="2881392"/>
                </a:lnTo>
                <a:lnTo>
                  <a:pt x="875877" y="2882676"/>
                </a:lnTo>
                <a:lnTo>
                  <a:pt x="1025046" y="2882676"/>
                </a:lnTo>
                <a:lnTo>
                  <a:pt x="1017671" y="2884090"/>
                </a:lnTo>
                <a:lnTo>
                  <a:pt x="971114" y="2890439"/>
                </a:lnTo>
                <a:lnTo>
                  <a:pt x="923827" y="2894298"/>
                </a:lnTo>
                <a:lnTo>
                  <a:pt x="875877" y="2895599"/>
                </a:lnTo>
                <a:close/>
              </a:path>
              <a:path w="1751964" h="2895600" extrusionOk="0">
                <a:moveTo>
                  <a:pt x="1025046" y="2882676"/>
                </a:moveTo>
                <a:lnTo>
                  <a:pt x="875877" y="2882676"/>
                </a:lnTo>
                <a:lnTo>
                  <a:pt x="923143" y="2881392"/>
                </a:lnTo>
                <a:lnTo>
                  <a:pt x="969753" y="2877585"/>
                </a:lnTo>
                <a:lnTo>
                  <a:pt x="1015641" y="2871320"/>
                </a:lnTo>
                <a:lnTo>
                  <a:pt x="1060740" y="2862664"/>
                </a:lnTo>
                <a:lnTo>
                  <a:pt x="1104984" y="2851685"/>
                </a:lnTo>
                <a:lnTo>
                  <a:pt x="1148306" y="2838449"/>
                </a:lnTo>
                <a:lnTo>
                  <a:pt x="1190640" y="2823022"/>
                </a:lnTo>
                <a:lnTo>
                  <a:pt x="1231919" y="2805471"/>
                </a:lnTo>
                <a:lnTo>
                  <a:pt x="1272078" y="2785863"/>
                </a:lnTo>
                <a:lnTo>
                  <a:pt x="1311049" y="2764264"/>
                </a:lnTo>
                <a:lnTo>
                  <a:pt x="1348766" y="2740741"/>
                </a:lnTo>
                <a:lnTo>
                  <a:pt x="1385164" y="2715361"/>
                </a:lnTo>
                <a:lnTo>
                  <a:pt x="1420175" y="2688189"/>
                </a:lnTo>
                <a:lnTo>
                  <a:pt x="1453732" y="2659294"/>
                </a:lnTo>
                <a:lnTo>
                  <a:pt x="1485771" y="2628741"/>
                </a:lnTo>
                <a:lnTo>
                  <a:pt x="1516224" y="2596597"/>
                </a:lnTo>
                <a:lnTo>
                  <a:pt x="1545025" y="2562928"/>
                </a:lnTo>
                <a:lnTo>
                  <a:pt x="1572107" y="2527802"/>
                </a:lnTo>
                <a:lnTo>
                  <a:pt x="1597404" y="2491285"/>
                </a:lnTo>
                <a:lnTo>
                  <a:pt x="1620850" y="2453443"/>
                </a:lnTo>
                <a:lnTo>
                  <a:pt x="1642378" y="2414344"/>
                </a:lnTo>
                <a:lnTo>
                  <a:pt x="1661922" y="2374053"/>
                </a:lnTo>
                <a:lnTo>
                  <a:pt x="1679415" y="2332638"/>
                </a:lnTo>
                <a:lnTo>
                  <a:pt x="1694792" y="2290165"/>
                </a:lnTo>
                <a:lnTo>
                  <a:pt x="1707984" y="2246700"/>
                </a:lnTo>
                <a:lnTo>
                  <a:pt x="1718928" y="2202311"/>
                </a:lnTo>
                <a:lnTo>
                  <a:pt x="1727555" y="2157064"/>
                </a:lnTo>
                <a:lnTo>
                  <a:pt x="1733799" y="2111025"/>
                </a:lnTo>
                <a:lnTo>
                  <a:pt x="1737594" y="2064261"/>
                </a:lnTo>
                <a:lnTo>
                  <a:pt x="1738874" y="2016840"/>
                </a:lnTo>
                <a:lnTo>
                  <a:pt x="1738874" y="878759"/>
                </a:lnTo>
                <a:lnTo>
                  <a:pt x="1737594" y="831338"/>
                </a:lnTo>
                <a:lnTo>
                  <a:pt x="1733799" y="784574"/>
                </a:lnTo>
                <a:lnTo>
                  <a:pt x="1727555" y="738535"/>
                </a:lnTo>
                <a:lnTo>
                  <a:pt x="1718928" y="693288"/>
                </a:lnTo>
                <a:lnTo>
                  <a:pt x="1707984" y="648899"/>
                </a:lnTo>
                <a:lnTo>
                  <a:pt x="1694792" y="605434"/>
                </a:lnTo>
                <a:lnTo>
                  <a:pt x="1679415" y="562961"/>
                </a:lnTo>
                <a:lnTo>
                  <a:pt x="1661922" y="521546"/>
                </a:lnTo>
                <a:lnTo>
                  <a:pt x="1642378" y="481255"/>
                </a:lnTo>
                <a:lnTo>
                  <a:pt x="1620850" y="442155"/>
                </a:lnTo>
                <a:lnTo>
                  <a:pt x="1597404" y="404314"/>
                </a:lnTo>
                <a:lnTo>
                  <a:pt x="1572107" y="367797"/>
                </a:lnTo>
                <a:lnTo>
                  <a:pt x="1545025" y="332671"/>
                </a:lnTo>
                <a:lnTo>
                  <a:pt x="1516224" y="299002"/>
                </a:lnTo>
                <a:lnTo>
                  <a:pt x="1485771" y="266858"/>
                </a:lnTo>
                <a:lnTo>
                  <a:pt x="1453732" y="236305"/>
                </a:lnTo>
                <a:lnTo>
                  <a:pt x="1420175" y="207410"/>
                </a:lnTo>
                <a:lnTo>
                  <a:pt x="1385164" y="180238"/>
                </a:lnTo>
                <a:lnTo>
                  <a:pt x="1348766" y="154858"/>
                </a:lnTo>
                <a:lnTo>
                  <a:pt x="1311049" y="131335"/>
                </a:lnTo>
                <a:lnTo>
                  <a:pt x="1272078" y="109736"/>
                </a:lnTo>
                <a:lnTo>
                  <a:pt x="1231919" y="90128"/>
                </a:lnTo>
                <a:lnTo>
                  <a:pt x="1190640" y="72577"/>
                </a:lnTo>
                <a:lnTo>
                  <a:pt x="1148306" y="57150"/>
                </a:lnTo>
                <a:lnTo>
                  <a:pt x="1104984" y="43914"/>
                </a:lnTo>
                <a:lnTo>
                  <a:pt x="1060740" y="32934"/>
                </a:lnTo>
                <a:lnTo>
                  <a:pt x="1015641" y="24279"/>
                </a:lnTo>
                <a:lnTo>
                  <a:pt x="969753" y="18014"/>
                </a:lnTo>
                <a:lnTo>
                  <a:pt x="923143" y="14207"/>
                </a:lnTo>
                <a:lnTo>
                  <a:pt x="875877" y="12922"/>
                </a:lnTo>
                <a:lnTo>
                  <a:pt x="1024911" y="12922"/>
                </a:lnTo>
                <a:lnTo>
                  <a:pt x="1063430" y="20321"/>
                </a:lnTo>
                <a:lnTo>
                  <a:pt x="1108323" y="31469"/>
                </a:lnTo>
                <a:lnTo>
                  <a:pt x="1152283" y="44909"/>
                </a:lnTo>
                <a:lnTo>
                  <a:pt x="1195243" y="60573"/>
                </a:lnTo>
                <a:lnTo>
                  <a:pt x="1237134" y="78393"/>
                </a:lnTo>
                <a:lnTo>
                  <a:pt x="1277889" y="98302"/>
                </a:lnTo>
                <a:lnTo>
                  <a:pt x="1317441" y="120231"/>
                </a:lnTo>
                <a:lnTo>
                  <a:pt x="1355723" y="144112"/>
                </a:lnTo>
                <a:lnTo>
                  <a:pt x="1392665" y="169879"/>
                </a:lnTo>
                <a:lnTo>
                  <a:pt x="1428202" y="197463"/>
                </a:lnTo>
                <a:lnTo>
                  <a:pt x="1462265" y="226797"/>
                </a:lnTo>
                <a:lnTo>
                  <a:pt x="1494787" y="257812"/>
                </a:lnTo>
                <a:lnTo>
                  <a:pt x="1525701" y="290441"/>
                </a:lnTo>
                <a:lnTo>
                  <a:pt x="1554938" y="324617"/>
                </a:lnTo>
                <a:lnTo>
                  <a:pt x="1582432" y="360270"/>
                </a:lnTo>
                <a:lnTo>
                  <a:pt x="1608114" y="397335"/>
                </a:lnTo>
                <a:lnTo>
                  <a:pt x="1631918" y="435742"/>
                </a:lnTo>
                <a:lnTo>
                  <a:pt x="1653775" y="475424"/>
                </a:lnTo>
                <a:lnTo>
                  <a:pt x="1673618" y="516314"/>
                </a:lnTo>
                <a:lnTo>
                  <a:pt x="1691379" y="558343"/>
                </a:lnTo>
                <a:lnTo>
                  <a:pt x="1706992" y="601443"/>
                </a:lnTo>
                <a:lnTo>
                  <a:pt x="1720388" y="645548"/>
                </a:lnTo>
                <a:lnTo>
                  <a:pt x="1731500" y="690589"/>
                </a:lnTo>
                <a:lnTo>
                  <a:pt x="1740260" y="736498"/>
                </a:lnTo>
                <a:lnTo>
                  <a:pt x="1746601" y="783208"/>
                </a:lnTo>
                <a:lnTo>
                  <a:pt x="1750455" y="830651"/>
                </a:lnTo>
                <a:lnTo>
                  <a:pt x="1751754" y="878759"/>
                </a:lnTo>
                <a:lnTo>
                  <a:pt x="1751754" y="2016840"/>
                </a:lnTo>
                <a:lnTo>
                  <a:pt x="1750455" y="2065028"/>
                </a:lnTo>
                <a:lnTo>
                  <a:pt x="1746601" y="2112540"/>
                </a:lnTo>
                <a:lnTo>
                  <a:pt x="1740260" y="2159310"/>
                </a:lnTo>
                <a:lnTo>
                  <a:pt x="1731500" y="2205269"/>
                </a:lnTo>
                <a:lnTo>
                  <a:pt x="1720388" y="2250350"/>
                </a:lnTo>
                <a:lnTo>
                  <a:pt x="1706992" y="2294486"/>
                </a:lnTo>
                <a:lnTo>
                  <a:pt x="1691379" y="2337611"/>
                </a:lnTo>
                <a:lnTo>
                  <a:pt x="1673618" y="2379656"/>
                </a:lnTo>
                <a:lnTo>
                  <a:pt x="1653775" y="2420555"/>
                </a:lnTo>
                <a:lnTo>
                  <a:pt x="1631918" y="2460240"/>
                </a:lnTo>
                <a:lnTo>
                  <a:pt x="1608114" y="2498644"/>
                </a:lnTo>
                <a:lnTo>
                  <a:pt x="1582432" y="2535701"/>
                </a:lnTo>
                <a:lnTo>
                  <a:pt x="1554938" y="2571342"/>
                </a:lnTo>
                <a:lnTo>
                  <a:pt x="1525701" y="2605501"/>
                </a:lnTo>
                <a:lnTo>
                  <a:pt x="1494787" y="2638110"/>
                </a:lnTo>
                <a:lnTo>
                  <a:pt x="1462265" y="2669102"/>
                </a:lnTo>
                <a:lnTo>
                  <a:pt x="1428202" y="2698410"/>
                </a:lnTo>
                <a:lnTo>
                  <a:pt x="1392665" y="2725968"/>
                </a:lnTo>
                <a:lnTo>
                  <a:pt x="1355723" y="2751706"/>
                </a:lnTo>
                <a:lnTo>
                  <a:pt x="1317441" y="2775560"/>
                </a:lnTo>
                <a:lnTo>
                  <a:pt x="1277889" y="2797460"/>
                </a:lnTo>
                <a:lnTo>
                  <a:pt x="1237134" y="2817340"/>
                </a:lnTo>
                <a:lnTo>
                  <a:pt x="1195243" y="2835133"/>
                </a:lnTo>
                <a:lnTo>
                  <a:pt x="1152283" y="2850772"/>
                </a:lnTo>
                <a:lnTo>
                  <a:pt x="1108323" y="2864189"/>
                </a:lnTo>
                <a:lnTo>
                  <a:pt x="1063430" y="2875318"/>
                </a:lnTo>
                <a:lnTo>
                  <a:pt x="1025046" y="2882676"/>
                </a:lnTo>
                <a:close/>
              </a:path>
            </a:pathLst>
          </a:custGeom>
          <a:solidFill>
            <a:srgbClr val="F5F5F1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3" name="Google Shape;193;p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247233" y="4530793"/>
            <a:ext cx="2286445" cy="2888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94" name="Google Shape;194;p5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9316361" y="4530793"/>
            <a:ext cx="3038013" cy="2889029"/>
          </a:xfrm>
          <a:prstGeom prst="rect">
            <a:avLst/>
          </a:prstGeom>
          <a:noFill/>
          <a:ln>
            <a:noFill/>
          </a:ln>
        </p:spPr>
      </p:pic>
      <p:sp>
        <p:nvSpPr>
          <p:cNvPr id="195" name="Google Shape;195;p5"/>
          <p:cNvSpPr/>
          <p:nvPr/>
        </p:nvSpPr>
        <p:spPr>
          <a:xfrm>
            <a:off x="4067156" y="5972292"/>
            <a:ext cx="571500" cy="9525"/>
          </a:xfrm>
          <a:custGeom>
            <a:avLst/>
            <a:gdLst/>
            <a:ahLst/>
            <a:cxnLst/>
            <a:rect l="l" t="t" r="r" b="b"/>
            <a:pathLst>
              <a:path w="571500" h="9525" extrusionOk="0">
                <a:moveTo>
                  <a:pt x="571499" y="9524"/>
                </a:moveTo>
                <a:lnTo>
                  <a:pt x="0" y="9524"/>
                </a:lnTo>
                <a:lnTo>
                  <a:pt x="0" y="0"/>
                </a:lnTo>
                <a:lnTo>
                  <a:pt x="571499" y="0"/>
                </a:lnTo>
                <a:lnTo>
                  <a:pt x="571499" y="9524"/>
                </a:lnTo>
                <a:close/>
              </a:path>
            </a:pathLst>
          </a:custGeom>
          <a:solidFill>
            <a:srgbClr val="F5F5F1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6" name="Google Shape;196;p5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5775658" y="9000000"/>
            <a:ext cx="2400299" cy="1171574"/>
          </a:xfrm>
          <a:prstGeom prst="rect">
            <a:avLst/>
          </a:prstGeom>
          <a:noFill/>
          <a:ln>
            <a:noFill/>
          </a:ln>
        </p:spPr>
      </p:pic>
      <p:sp>
        <p:nvSpPr>
          <p:cNvPr id="197" name="Google Shape;197;p5"/>
          <p:cNvSpPr/>
          <p:nvPr/>
        </p:nvSpPr>
        <p:spPr>
          <a:xfrm>
            <a:off x="8136280" y="5972292"/>
            <a:ext cx="571500" cy="9525"/>
          </a:xfrm>
          <a:custGeom>
            <a:avLst/>
            <a:gdLst/>
            <a:ahLst/>
            <a:cxnLst/>
            <a:rect l="l" t="t" r="r" b="b"/>
            <a:pathLst>
              <a:path w="571500" h="9525" extrusionOk="0">
                <a:moveTo>
                  <a:pt x="571499" y="9524"/>
                </a:moveTo>
                <a:lnTo>
                  <a:pt x="0" y="9524"/>
                </a:lnTo>
                <a:lnTo>
                  <a:pt x="0" y="0"/>
                </a:lnTo>
                <a:lnTo>
                  <a:pt x="571499" y="0"/>
                </a:lnTo>
                <a:lnTo>
                  <a:pt x="571499" y="9524"/>
                </a:lnTo>
                <a:close/>
              </a:path>
            </a:pathLst>
          </a:custGeom>
          <a:solidFill>
            <a:srgbClr val="F5F5F1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8" name="Google Shape;198;p5"/>
          <p:cNvSpPr/>
          <p:nvPr/>
        </p:nvSpPr>
        <p:spPr>
          <a:xfrm>
            <a:off x="12960381" y="5972292"/>
            <a:ext cx="571500" cy="9525"/>
          </a:xfrm>
          <a:custGeom>
            <a:avLst/>
            <a:gdLst/>
            <a:ahLst/>
            <a:cxnLst/>
            <a:rect l="l" t="t" r="r" b="b"/>
            <a:pathLst>
              <a:path w="571500" h="9525" extrusionOk="0">
                <a:moveTo>
                  <a:pt x="571499" y="9524"/>
                </a:moveTo>
                <a:lnTo>
                  <a:pt x="0" y="9524"/>
                </a:lnTo>
                <a:lnTo>
                  <a:pt x="0" y="0"/>
                </a:lnTo>
                <a:lnTo>
                  <a:pt x="571499" y="0"/>
                </a:lnTo>
                <a:lnTo>
                  <a:pt x="571499" y="9524"/>
                </a:lnTo>
                <a:close/>
              </a:path>
            </a:pathLst>
          </a:custGeom>
          <a:solidFill>
            <a:srgbClr val="F5F5F1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9" name="Google Shape;199;p5"/>
          <p:cNvSpPr txBox="1">
            <a:spLocks noGrp="1"/>
          </p:cNvSpPr>
          <p:nvPr>
            <p:ph type="title"/>
          </p:nvPr>
        </p:nvSpPr>
        <p:spPr>
          <a:xfrm>
            <a:off x="720000" y="759600"/>
            <a:ext cx="15297600" cy="109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000" b="1">
                <a:solidFill>
                  <a:srgbClr val="B2100D"/>
                </a:solidFill>
                <a:latin typeface="Tahoma"/>
                <a:ea typeface="Tahoma"/>
                <a:cs typeface="Tahoma"/>
                <a:sym typeface="Tahoma"/>
              </a:rPr>
              <a:t>Context</a:t>
            </a:r>
            <a:endParaRPr sz="7000" i="1">
              <a:solidFill>
                <a:srgbClr val="B2100D"/>
              </a:solidFill>
            </a:endParaRPr>
          </a:p>
        </p:txBody>
      </p:sp>
      <p:sp>
        <p:nvSpPr>
          <p:cNvPr id="200" name="Google Shape;200;p5"/>
          <p:cNvSpPr txBox="1">
            <a:spLocks noGrp="1"/>
          </p:cNvSpPr>
          <p:nvPr>
            <p:ph type="body" idx="1"/>
          </p:nvPr>
        </p:nvSpPr>
        <p:spPr>
          <a:xfrm>
            <a:off x="720000" y="3135600"/>
            <a:ext cx="7955400" cy="532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457200" lvl="0" indent="-457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Tahoma"/>
              <a:buChar char="•"/>
            </a:pPr>
            <a:r>
              <a:rPr lang="en-US">
                <a:latin typeface="Tahoma"/>
                <a:ea typeface="Tahoma"/>
                <a:cs typeface="Tahoma"/>
                <a:sym typeface="Tahoma"/>
              </a:rPr>
              <a:t>Faster pace of change</a:t>
            </a:r>
            <a:endParaRPr>
              <a:latin typeface="Tahoma"/>
              <a:ea typeface="Tahoma"/>
              <a:cs typeface="Tahoma"/>
              <a:sym typeface="Tahoma"/>
            </a:endParaRPr>
          </a:p>
          <a:p>
            <a:pPr marL="457200" lvl="0" indent="-4572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Tahoma"/>
              <a:buChar char="•"/>
            </a:pPr>
            <a:r>
              <a:rPr lang="en-US">
                <a:latin typeface="Tahoma"/>
                <a:ea typeface="Tahoma"/>
                <a:cs typeface="Tahoma"/>
                <a:sym typeface="Tahoma"/>
              </a:rPr>
              <a:t>Globalisation</a:t>
            </a:r>
            <a:endParaRPr>
              <a:latin typeface="Tahoma"/>
              <a:ea typeface="Tahoma"/>
              <a:cs typeface="Tahoma"/>
              <a:sym typeface="Tahoma"/>
            </a:endParaRPr>
          </a:p>
          <a:p>
            <a:pPr marL="457200" lvl="0" indent="-4572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Tahoma"/>
              <a:buChar char="•"/>
            </a:pPr>
            <a:r>
              <a:rPr lang="en-US">
                <a:latin typeface="Tahoma"/>
                <a:ea typeface="Tahoma"/>
                <a:cs typeface="Tahoma"/>
                <a:sym typeface="Tahoma"/>
              </a:rPr>
              <a:t>Climate emergency</a:t>
            </a:r>
            <a:endParaRPr>
              <a:latin typeface="Tahoma"/>
              <a:ea typeface="Tahoma"/>
              <a:cs typeface="Tahoma"/>
              <a:sym typeface="Tahoma"/>
            </a:endParaRPr>
          </a:p>
          <a:p>
            <a:pPr marL="457200" lvl="0" indent="-4572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Tahoma"/>
              <a:buChar char="•"/>
            </a:pPr>
            <a:r>
              <a:rPr lang="en-US">
                <a:latin typeface="Tahoma"/>
                <a:ea typeface="Tahoma"/>
                <a:cs typeface="Tahoma"/>
                <a:sym typeface="Tahoma"/>
              </a:rPr>
              <a:t>UN SDGs</a:t>
            </a:r>
            <a:endParaRPr>
              <a:latin typeface="Tahoma"/>
              <a:ea typeface="Tahoma"/>
              <a:cs typeface="Tahoma"/>
              <a:sym typeface="Tahoma"/>
            </a:endParaRPr>
          </a:p>
          <a:p>
            <a:pPr marL="457200" lvl="0" indent="-4572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Tahoma"/>
              <a:buChar char="•"/>
            </a:pPr>
            <a:r>
              <a:rPr lang="en-US">
                <a:latin typeface="Tahoma"/>
                <a:ea typeface="Tahoma"/>
                <a:cs typeface="Tahoma"/>
                <a:sym typeface="Tahoma"/>
              </a:rPr>
              <a:t>4</a:t>
            </a:r>
            <a:r>
              <a:rPr lang="en-US" baseline="30000">
                <a:latin typeface="Tahoma"/>
                <a:ea typeface="Tahoma"/>
                <a:cs typeface="Tahoma"/>
                <a:sym typeface="Tahoma"/>
              </a:rPr>
              <a:t>th</a:t>
            </a:r>
            <a:r>
              <a:rPr lang="en-US">
                <a:latin typeface="Tahoma"/>
                <a:ea typeface="Tahoma"/>
                <a:cs typeface="Tahoma"/>
                <a:sym typeface="Tahoma"/>
              </a:rPr>
              <a:t> Industrial Rev.</a:t>
            </a:r>
            <a:endParaRPr>
              <a:latin typeface="Tahoma"/>
              <a:ea typeface="Tahoma"/>
              <a:cs typeface="Tahoma"/>
              <a:sym typeface="Tahoma"/>
            </a:endParaRPr>
          </a:p>
          <a:p>
            <a:pPr marL="457200" lvl="0" indent="-4572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Tahoma"/>
              <a:buChar char="•"/>
            </a:pPr>
            <a:r>
              <a:rPr lang="en-US">
                <a:latin typeface="Tahoma"/>
                <a:ea typeface="Tahoma"/>
                <a:cs typeface="Tahoma"/>
                <a:sym typeface="Tahoma"/>
              </a:rPr>
              <a:t>Univs more important for society </a:t>
            </a:r>
            <a:endParaRPr>
              <a:latin typeface="Tahoma"/>
              <a:ea typeface="Tahoma"/>
              <a:cs typeface="Tahoma"/>
              <a:sym typeface="Tahoma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>
                <a:latin typeface="Tahoma"/>
                <a:ea typeface="Tahoma"/>
                <a:cs typeface="Tahoma"/>
                <a:sym typeface="Tahoma"/>
              </a:rPr>
              <a:t>(e.g. COVID-19)</a:t>
            </a:r>
            <a:endParaRPr>
              <a:latin typeface="Tahoma"/>
              <a:ea typeface="Tahoma"/>
              <a:cs typeface="Tahoma"/>
              <a:sym typeface="Tahoma"/>
            </a:endParaRPr>
          </a:p>
          <a:p>
            <a:pPr marL="457200" lvl="0" indent="-4572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Tahoma"/>
              <a:buChar char="•"/>
            </a:pPr>
            <a:r>
              <a:rPr lang="en-US">
                <a:latin typeface="Tahoma"/>
                <a:ea typeface="Tahoma"/>
                <a:cs typeface="Tahoma"/>
                <a:sym typeface="Tahoma"/>
              </a:rPr>
              <a:t>Greater public interest </a:t>
            </a:r>
            <a:endParaRPr>
              <a:latin typeface="Tahoma"/>
              <a:ea typeface="Tahoma"/>
              <a:cs typeface="Tahoma"/>
              <a:sym typeface="Tahoma"/>
            </a:endParaRPr>
          </a:p>
          <a:p>
            <a:pPr marL="457200" lvl="0" indent="-4572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Tahoma"/>
              <a:buChar char="•"/>
            </a:pPr>
            <a:r>
              <a:rPr lang="en-US">
                <a:latin typeface="Tahoma"/>
                <a:ea typeface="Tahoma"/>
                <a:cs typeface="Tahoma"/>
                <a:sym typeface="Tahoma"/>
              </a:rPr>
              <a:t>Greater regulation and interference</a:t>
            </a:r>
            <a:endParaRPr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01" name="Google Shape;201;p5"/>
          <p:cNvSpPr txBox="1">
            <a:spLocks noGrp="1"/>
          </p:cNvSpPr>
          <p:nvPr>
            <p:ph type="body" idx="2"/>
          </p:nvPr>
        </p:nvSpPr>
        <p:spPr>
          <a:xfrm>
            <a:off x="8632272" y="3135600"/>
            <a:ext cx="8399289" cy="57554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457200" lvl="0" indent="-457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Tahoma"/>
              <a:buChar char="•"/>
            </a:pPr>
            <a:r>
              <a:rPr lang="en-US" dirty="0">
                <a:latin typeface="Tahoma"/>
                <a:ea typeface="Tahoma"/>
                <a:cs typeface="Tahoma"/>
                <a:sym typeface="Tahoma"/>
              </a:rPr>
              <a:t>Political mis-trust</a:t>
            </a:r>
            <a:endParaRPr dirty="0">
              <a:latin typeface="Tahoma"/>
              <a:ea typeface="Tahoma"/>
              <a:cs typeface="Tahoma"/>
              <a:sym typeface="Tahoma"/>
            </a:endParaRPr>
          </a:p>
          <a:p>
            <a:pPr marL="457200" lvl="0" indent="-457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Tahoma"/>
              <a:buChar char="•"/>
            </a:pPr>
            <a:r>
              <a:rPr lang="en-US" dirty="0">
                <a:latin typeface="Tahoma"/>
                <a:ea typeface="Tahoma"/>
                <a:cs typeface="Tahoma"/>
                <a:sym typeface="Tahoma"/>
              </a:rPr>
              <a:t>More diverse expectations from a wider range of stakeholder</a:t>
            </a:r>
            <a:endParaRPr dirty="0">
              <a:latin typeface="Tahoma"/>
              <a:ea typeface="Tahoma"/>
              <a:cs typeface="Tahoma"/>
              <a:sym typeface="Tahoma"/>
            </a:endParaRPr>
          </a:p>
          <a:p>
            <a:pPr marL="457200" lvl="0" indent="-457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Tahoma"/>
              <a:buChar char="•"/>
            </a:pPr>
            <a:r>
              <a:rPr lang="en-US" dirty="0">
                <a:latin typeface="Tahoma"/>
                <a:ea typeface="Tahoma"/>
                <a:cs typeface="Tahoma"/>
                <a:sym typeface="Tahoma"/>
              </a:rPr>
              <a:t>Erosion of trust in science and experts</a:t>
            </a:r>
            <a:endParaRPr dirty="0">
              <a:latin typeface="Tahoma"/>
              <a:ea typeface="Tahoma"/>
              <a:cs typeface="Tahoma"/>
              <a:sym typeface="Tahoma"/>
            </a:endParaRPr>
          </a:p>
          <a:p>
            <a:pPr marL="457200" lvl="0" indent="-457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Tahoma"/>
              <a:buChar char="•"/>
            </a:pPr>
            <a:r>
              <a:rPr lang="en-US" dirty="0">
                <a:latin typeface="Tahoma"/>
                <a:ea typeface="Tahoma"/>
                <a:cs typeface="Tahoma"/>
                <a:sym typeface="Tahoma"/>
              </a:rPr>
              <a:t>ITC and pedagogy advances</a:t>
            </a:r>
            <a:endParaRPr dirty="0">
              <a:latin typeface="Tahoma"/>
              <a:ea typeface="Tahoma"/>
              <a:cs typeface="Tahoma"/>
              <a:sym typeface="Tahoma"/>
            </a:endParaRPr>
          </a:p>
          <a:p>
            <a:pPr marL="457200" lvl="0" indent="-457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Tahoma"/>
              <a:buChar char="•"/>
            </a:pPr>
            <a:r>
              <a:rPr lang="en-US" dirty="0">
                <a:latin typeface="Tahoma"/>
                <a:ea typeface="Tahoma"/>
                <a:cs typeface="Tahoma"/>
                <a:sym typeface="Tahoma"/>
              </a:rPr>
              <a:t>Social media and speed of communications</a:t>
            </a:r>
            <a:endParaRPr dirty="0">
              <a:latin typeface="Tahoma"/>
              <a:ea typeface="Tahoma"/>
              <a:cs typeface="Tahoma"/>
              <a:sym typeface="Tahoma"/>
            </a:endParaRPr>
          </a:p>
          <a:p>
            <a:pPr marL="457200" lvl="0" indent="-457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Tahoma"/>
              <a:buChar char="•"/>
            </a:pPr>
            <a:r>
              <a:rPr lang="en-US" dirty="0">
                <a:latin typeface="Tahoma"/>
                <a:ea typeface="Tahoma"/>
                <a:cs typeface="Tahoma"/>
                <a:sym typeface="Tahoma"/>
              </a:rPr>
              <a:t>More competition</a:t>
            </a:r>
            <a:endParaRPr dirty="0">
              <a:latin typeface="Tahoma"/>
              <a:ea typeface="Tahoma"/>
              <a:cs typeface="Tahoma"/>
              <a:sym typeface="Tahom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980409"/>
                </a:solidFill>
              </a:rPr>
              <a:t>  </a:t>
            </a:r>
            <a:r>
              <a:rPr lang="en-US" dirty="0">
                <a:solidFill>
                  <a:srgbClr val="B2100D"/>
                </a:solidFill>
                <a:latin typeface="Tahoma"/>
                <a:ea typeface="Tahoma"/>
                <a:cs typeface="Tahoma"/>
                <a:sym typeface="Tahoma"/>
              </a:rPr>
              <a:t>  Effect each has on Academic Freedom?</a:t>
            </a:r>
            <a:endParaRPr dirty="0">
              <a:solidFill>
                <a:srgbClr val="B2100D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02" name="Google Shape;202;p5"/>
          <p:cNvSpPr txBox="1"/>
          <p:nvPr/>
        </p:nvSpPr>
        <p:spPr>
          <a:xfrm>
            <a:off x="720000" y="2228400"/>
            <a:ext cx="124830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i="1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Societal pressures affecting universities</a:t>
            </a:r>
            <a:endParaRPr sz="3200" dirty="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grpSp>
        <p:nvGrpSpPr>
          <p:cNvPr id="203" name="Google Shape;203;p5"/>
          <p:cNvGrpSpPr/>
          <p:nvPr/>
        </p:nvGrpSpPr>
        <p:grpSpPr>
          <a:xfrm>
            <a:off x="16383000" y="2019300"/>
            <a:ext cx="1293914" cy="2511369"/>
            <a:chOff x="15562364" y="1028700"/>
            <a:chExt cx="2114550" cy="4141266"/>
          </a:xfrm>
        </p:grpSpPr>
        <p:sp>
          <p:nvSpPr>
            <p:cNvPr id="204" name="Google Shape;204;p5"/>
            <p:cNvSpPr/>
            <p:nvPr/>
          </p:nvSpPr>
          <p:spPr>
            <a:xfrm>
              <a:off x="16622529" y="1251717"/>
              <a:ext cx="636905" cy="285750"/>
            </a:xfrm>
            <a:custGeom>
              <a:avLst/>
              <a:gdLst/>
              <a:ahLst/>
              <a:cxnLst/>
              <a:rect l="l" t="t" r="r" b="b"/>
              <a:pathLst>
                <a:path w="636905" h="285750" extrusionOk="0">
                  <a:moveTo>
                    <a:pt x="496054" y="285749"/>
                  </a:moveTo>
                  <a:lnTo>
                    <a:pt x="479153" y="268623"/>
                  </a:lnTo>
                  <a:lnTo>
                    <a:pt x="591529" y="154743"/>
                  </a:lnTo>
                  <a:lnTo>
                    <a:pt x="0" y="154743"/>
                  </a:lnTo>
                  <a:lnTo>
                    <a:pt x="0" y="130705"/>
                  </a:lnTo>
                  <a:lnTo>
                    <a:pt x="591529" y="130705"/>
                  </a:lnTo>
                  <a:lnTo>
                    <a:pt x="479153" y="17126"/>
                  </a:lnTo>
                  <a:lnTo>
                    <a:pt x="496054" y="0"/>
                  </a:lnTo>
                  <a:lnTo>
                    <a:pt x="636895" y="142724"/>
                  </a:lnTo>
                  <a:lnTo>
                    <a:pt x="496054" y="285749"/>
                  </a:lnTo>
                  <a:close/>
                </a:path>
              </a:pathLst>
            </a:custGeom>
            <a:solidFill>
              <a:srgbClr val="F5F5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5" name="Google Shape;205;p5"/>
            <p:cNvSpPr/>
            <p:nvPr/>
          </p:nvSpPr>
          <p:spPr>
            <a:xfrm>
              <a:off x="15562364" y="1028700"/>
              <a:ext cx="2114550" cy="2114550"/>
            </a:xfrm>
            <a:custGeom>
              <a:avLst/>
              <a:gdLst/>
              <a:ahLst/>
              <a:cxnLst/>
              <a:rect l="l" t="t" r="r" b="b"/>
              <a:pathLst>
                <a:path w="2114550" h="2114550" extrusionOk="0">
                  <a:moveTo>
                    <a:pt x="1057275" y="2114550"/>
                  </a:moveTo>
                  <a:lnTo>
                    <a:pt x="1008878" y="2113462"/>
                  </a:lnTo>
                  <a:lnTo>
                    <a:pt x="961041" y="2110229"/>
                  </a:lnTo>
                  <a:lnTo>
                    <a:pt x="913809" y="2104898"/>
                  </a:lnTo>
                  <a:lnTo>
                    <a:pt x="867228" y="2097515"/>
                  </a:lnTo>
                  <a:lnTo>
                    <a:pt x="821346" y="2088128"/>
                  </a:lnTo>
                  <a:lnTo>
                    <a:pt x="776209" y="2076783"/>
                  </a:lnTo>
                  <a:lnTo>
                    <a:pt x="731864" y="2063526"/>
                  </a:lnTo>
                  <a:lnTo>
                    <a:pt x="688357" y="2048404"/>
                  </a:lnTo>
                  <a:lnTo>
                    <a:pt x="645735" y="2031464"/>
                  </a:lnTo>
                  <a:lnTo>
                    <a:pt x="604045" y="2012752"/>
                  </a:lnTo>
                  <a:lnTo>
                    <a:pt x="563334" y="1992315"/>
                  </a:lnTo>
                  <a:lnTo>
                    <a:pt x="523648" y="1970201"/>
                  </a:lnTo>
                  <a:lnTo>
                    <a:pt x="485033" y="1946454"/>
                  </a:lnTo>
                  <a:lnTo>
                    <a:pt x="447537" y="1921123"/>
                  </a:lnTo>
                  <a:lnTo>
                    <a:pt x="411205" y="1894253"/>
                  </a:lnTo>
                  <a:lnTo>
                    <a:pt x="376086" y="1865892"/>
                  </a:lnTo>
                  <a:lnTo>
                    <a:pt x="342224" y="1836085"/>
                  </a:lnTo>
                  <a:lnTo>
                    <a:pt x="309668" y="1804881"/>
                  </a:lnTo>
                  <a:lnTo>
                    <a:pt x="278464" y="1772325"/>
                  </a:lnTo>
                  <a:lnTo>
                    <a:pt x="248657" y="1738463"/>
                  </a:lnTo>
                  <a:lnTo>
                    <a:pt x="220296" y="1703344"/>
                  </a:lnTo>
                  <a:lnTo>
                    <a:pt x="193426" y="1667012"/>
                  </a:lnTo>
                  <a:lnTo>
                    <a:pt x="168095" y="1629516"/>
                  </a:lnTo>
                  <a:lnTo>
                    <a:pt x="144349" y="1590901"/>
                  </a:lnTo>
                  <a:lnTo>
                    <a:pt x="122234" y="1551215"/>
                  </a:lnTo>
                  <a:lnTo>
                    <a:pt x="101797" y="1510504"/>
                  </a:lnTo>
                  <a:lnTo>
                    <a:pt x="83085" y="1468814"/>
                  </a:lnTo>
                  <a:lnTo>
                    <a:pt x="66145" y="1426192"/>
                  </a:lnTo>
                  <a:lnTo>
                    <a:pt x="51023" y="1382685"/>
                  </a:lnTo>
                  <a:lnTo>
                    <a:pt x="37766" y="1338340"/>
                  </a:lnTo>
                  <a:lnTo>
                    <a:pt x="26421" y="1293203"/>
                  </a:lnTo>
                  <a:lnTo>
                    <a:pt x="17034" y="1247321"/>
                  </a:lnTo>
                  <a:lnTo>
                    <a:pt x="9651" y="1200740"/>
                  </a:lnTo>
                  <a:lnTo>
                    <a:pt x="4320" y="1153508"/>
                  </a:lnTo>
                  <a:lnTo>
                    <a:pt x="1087" y="1105671"/>
                  </a:lnTo>
                  <a:lnTo>
                    <a:pt x="0" y="1057275"/>
                  </a:lnTo>
                  <a:lnTo>
                    <a:pt x="1087" y="1008878"/>
                  </a:lnTo>
                  <a:lnTo>
                    <a:pt x="4320" y="961041"/>
                  </a:lnTo>
                  <a:lnTo>
                    <a:pt x="9651" y="913809"/>
                  </a:lnTo>
                  <a:lnTo>
                    <a:pt x="17034" y="867228"/>
                  </a:lnTo>
                  <a:lnTo>
                    <a:pt x="26421" y="821346"/>
                  </a:lnTo>
                  <a:lnTo>
                    <a:pt x="37766" y="776209"/>
                  </a:lnTo>
                  <a:lnTo>
                    <a:pt x="51023" y="731864"/>
                  </a:lnTo>
                  <a:lnTo>
                    <a:pt x="66145" y="688357"/>
                  </a:lnTo>
                  <a:lnTo>
                    <a:pt x="83085" y="645735"/>
                  </a:lnTo>
                  <a:lnTo>
                    <a:pt x="101797" y="604045"/>
                  </a:lnTo>
                  <a:lnTo>
                    <a:pt x="122234" y="563334"/>
                  </a:lnTo>
                  <a:lnTo>
                    <a:pt x="144349" y="523648"/>
                  </a:lnTo>
                  <a:lnTo>
                    <a:pt x="168095" y="485033"/>
                  </a:lnTo>
                  <a:lnTo>
                    <a:pt x="193426" y="447537"/>
                  </a:lnTo>
                  <a:lnTo>
                    <a:pt x="220296" y="411205"/>
                  </a:lnTo>
                  <a:lnTo>
                    <a:pt x="248657" y="376086"/>
                  </a:lnTo>
                  <a:lnTo>
                    <a:pt x="278464" y="342224"/>
                  </a:lnTo>
                  <a:lnTo>
                    <a:pt x="309668" y="309668"/>
                  </a:lnTo>
                  <a:lnTo>
                    <a:pt x="342224" y="278464"/>
                  </a:lnTo>
                  <a:lnTo>
                    <a:pt x="376086" y="248657"/>
                  </a:lnTo>
                  <a:lnTo>
                    <a:pt x="411205" y="220296"/>
                  </a:lnTo>
                  <a:lnTo>
                    <a:pt x="447537" y="193426"/>
                  </a:lnTo>
                  <a:lnTo>
                    <a:pt x="485033" y="168095"/>
                  </a:lnTo>
                  <a:lnTo>
                    <a:pt x="523648" y="144349"/>
                  </a:lnTo>
                  <a:lnTo>
                    <a:pt x="563334" y="122234"/>
                  </a:lnTo>
                  <a:lnTo>
                    <a:pt x="604045" y="101797"/>
                  </a:lnTo>
                  <a:lnTo>
                    <a:pt x="645735" y="83085"/>
                  </a:lnTo>
                  <a:lnTo>
                    <a:pt x="688357" y="66145"/>
                  </a:lnTo>
                  <a:lnTo>
                    <a:pt x="731864" y="51023"/>
                  </a:lnTo>
                  <a:lnTo>
                    <a:pt x="776209" y="37766"/>
                  </a:lnTo>
                  <a:lnTo>
                    <a:pt x="821346" y="26421"/>
                  </a:lnTo>
                  <a:lnTo>
                    <a:pt x="867228" y="17034"/>
                  </a:lnTo>
                  <a:lnTo>
                    <a:pt x="913809" y="9651"/>
                  </a:lnTo>
                  <a:lnTo>
                    <a:pt x="961041" y="4320"/>
                  </a:lnTo>
                  <a:lnTo>
                    <a:pt x="1008878" y="1087"/>
                  </a:lnTo>
                  <a:lnTo>
                    <a:pt x="1057275" y="0"/>
                  </a:lnTo>
                  <a:lnTo>
                    <a:pt x="1105671" y="1087"/>
                  </a:lnTo>
                  <a:lnTo>
                    <a:pt x="1153508" y="4320"/>
                  </a:lnTo>
                  <a:lnTo>
                    <a:pt x="1200740" y="9651"/>
                  </a:lnTo>
                  <a:lnTo>
                    <a:pt x="1247321" y="17034"/>
                  </a:lnTo>
                  <a:lnTo>
                    <a:pt x="1293203" y="26421"/>
                  </a:lnTo>
                  <a:lnTo>
                    <a:pt x="1338340" y="37766"/>
                  </a:lnTo>
                  <a:lnTo>
                    <a:pt x="1382685" y="51023"/>
                  </a:lnTo>
                  <a:lnTo>
                    <a:pt x="1426192" y="66145"/>
                  </a:lnTo>
                  <a:lnTo>
                    <a:pt x="1468814" y="83085"/>
                  </a:lnTo>
                  <a:lnTo>
                    <a:pt x="1510504" y="101797"/>
                  </a:lnTo>
                  <a:lnTo>
                    <a:pt x="1551215" y="122234"/>
                  </a:lnTo>
                  <a:lnTo>
                    <a:pt x="1590901" y="144349"/>
                  </a:lnTo>
                  <a:lnTo>
                    <a:pt x="1629516" y="168095"/>
                  </a:lnTo>
                  <a:lnTo>
                    <a:pt x="1667012" y="193426"/>
                  </a:lnTo>
                  <a:lnTo>
                    <a:pt x="1703344" y="220296"/>
                  </a:lnTo>
                  <a:lnTo>
                    <a:pt x="1738463" y="248657"/>
                  </a:lnTo>
                  <a:lnTo>
                    <a:pt x="1772325" y="278464"/>
                  </a:lnTo>
                  <a:lnTo>
                    <a:pt x="1804881" y="309668"/>
                  </a:lnTo>
                  <a:lnTo>
                    <a:pt x="1836085" y="342224"/>
                  </a:lnTo>
                  <a:lnTo>
                    <a:pt x="1865892" y="376086"/>
                  </a:lnTo>
                  <a:lnTo>
                    <a:pt x="1894253" y="411205"/>
                  </a:lnTo>
                  <a:lnTo>
                    <a:pt x="1921123" y="447537"/>
                  </a:lnTo>
                  <a:lnTo>
                    <a:pt x="1946454" y="485033"/>
                  </a:lnTo>
                  <a:lnTo>
                    <a:pt x="1970201" y="523648"/>
                  </a:lnTo>
                  <a:lnTo>
                    <a:pt x="1992315" y="563334"/>
                  </a:lnTo>
                  <a:lnTo>
                    <a:pt x="2012752" y="604045"/>
                  </a:lnTo>
                  <a:lnTo>
                    <a:pt x="2031464" y="645735"/>
                  </a:lnTo>
                  <a:lnTo>
                    <a:pt x="2048404" y="688357"/>
                  </a:lnTo>
                  <a:lnTo>
                    <a:pt x="2063526" y="731864"/>
                  </a:lnTo>
                  <a:lnTo>
                    <a:pt x="2076783" y="776209"/>
                  </a:lnTo>
                  <a:lnTo>
                    <a:pt x="2088128" y="821346"/>
                  </a:lnTo>
                  <a:lnTo>
                    <a:pt x="2097515" y="867228"/>
                  </a:lnTo>
                  <a:lnTo>
                    <a:pt x="2104898" y="913809"/>
                  </a:lnTo>
                  <a:lnTo>
                    <a:pt x="2110229" y="961041"/>
                  </a:lnTo>
                  <a:lnTo>
                    <a:pt x="2113462" y="1008878"/>
                  </a:lnTo>
                  <a:lnTo>
                    <a:pt x="2114550" y="1057275"/>
                  </a:lnTo>
                  <a:lnTo>
                    <a:pt x="2113462" y="1105671"/>
                  </a:lnTo>
                  <a:lnTo>
                    <a:pt x="2110229" y="1153508"/>
                  </a:lnTo>
                  <a:lnTo>
                    <a:pt x="2104898" y="1200740"/>
                  </a:lnTo>
                  <a:lnTo>
                    <a:pt x="2097515" y="1247321"/>
                  </a:lnTo>
                  <a:lnTo>
                    <a:pt x="2088128" y="1293203"/>
                  </a:lnTo>
                  <a:lnTo>
                    <a:pt x="2076783" y="1338340"/>
                  </a:lnTo>
                  <a:lnTo>
                    <a:pt x="2063526" y="1382685"/>
                  </a:lnTo>
                  <a:lnTo>
                    <a:pt x="2048404" y="1426192"/>
                  </a:lnTo>
                  <a:lnTo>
                    <a:pt x="2031464" y="1468814"/>
                  </a:lnTo>
                  <a:lnTo>
                    <a:pt x="2012752" y="1510504"/>
                  </a:lnTo>
                  <a:lnTo>
                    <a:pt x="1992315" y="1551215"/>
                  </a:lnTo>
                  <a:lnTo>
                    <a:pt x="1970201" y="1590901"/>
                  </a:lnTo>
                  <a:lnTo>
                    <a:pt x="1946454" y="1629516"/>
                  </a:lnTo>
                  <a:lnTo>
                    <a:pt x="1921123" y="1667012"/>
                  </a:lnTo>
                  <a:lnTo>
                    <a:pt x="1894253" y="1703344"/>
                  </a:lnTo>
                  <a:lnTo>
                    <a:pt x="1865892" y="1738463"/>
                  </a:lnTo>
                  <a:lnTo>
                    <a:pt x="1836085" y="1772325"/>
                  </a:lnTo>
                  <a:lnTo>
                    <a:pt x="1804881" y="1804881"/>
                  </a:lnTo>
                  <a:lnTo>
                    <a:pt x="1772325" y="1836085"/>
                  </a:lnTo>
                  <a:lnTo>
                    <a:pt x="1738463" y="1865892"/>
                  </a:lnTo>
                  <a:lnTo>
                    <a:pt x="1703344" y="1894253"/>
                  </a:lnTo>
                  <a:lnTo>
                    <a:pt x="1667012" y="1921123"/>
                  </a:lnTo>
                  <a:lnTo>
                    <a:pt x="1629516" y="1946454"/>
                  </a:lnTo>
                  <a:lnTo>
                    <a:pt x="1590901" y="1970201"/>
                  </a:lnTo>
                  <a:lnTo>
                    <a:pt x="1551215" y="1992315"/>
                  </a:lnTo>
                  <a:lnTo>
                    <a:pt x="1510504" y="2012752"/>
                  </a:lnTo>
                  <a:lnTo>
                    <a:pt x="1468814" y="2031464"/>
                  </a:lnTo>
                  <a:lnTo>
                    <a:pt x="1426192" y="2048404"/>
                  </a:lnTo>
                  <a:lnTo>
                    <a:pt x="1382685" y="2063526"/>
                  </a:lnTo>
                  <a:lnTo>
                    <a:pt x="1338340" y="2076783"/>
                  </a:lnTo>
                  <a:lnTo>
                    <a:pt x="1293203" y="2088128"/>
                  </a:lnTo>
                  <a:lnTo>
                    <a:pt x="1247321" y="2097515"/>
                  </a:lnTo>
                  <a:lnTo>
                    <a:pt x="1200740" y="2104898"/>
                  </a:lnTo>
                  <a:lnTo>
                    <a:pt x="1153508" y="2110229"/>
                  </a:lnTo>
                  <a:lnTo>
                    <a:pt x="1105671" y="2113462"/>
                  </a:lnTo>
                  <a:lnTo>
                    <a:pt x="1057275" y="2114550"/>
                  </a:lnTo>
                  <a:close/>
                </a:path>
              </a:pathLst>
            </a:custGeom>
            <a:solidFill>
              <a:srgbClr val="E6E3DE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6" name="Google Shape;206;p5"/>
            <p:cNvSpPr/>
            <p:nvPr/>
          </p:nvSpPr>
          <p:spPr>
            <a:xfrm>
              <a:off x="15775659" y="2648468"/>
              <a:ext cx="1695450" cy="1695450"/>
            </a:xfrm>
            <a:custGeom>
              <a:avLst/>
              <a:gdLst/>
              <a:ahLst/>
              <a:cxnLst/>
              <a:rect l="l" t="t" r="r" b="b"/>
              <a:pathLst>
                <a:path w="1695450" h="1695450" extrusionOk="0">
                  <a:moveTo>
                    <a:pt x="847725" y="1695450"/>
                  </a:moveTo>
                  <a:lnTo>
                    <a:pt x="799620" y="1694108"/>
                  </a:lnTo>
                  <a:lnTo>
                    <a:pt x="752219" y="1690129"/>
                  </a:lnTo>
                  <a:lnTo>
                    <a:pt x="705594" y="1683587"/>
                  </a:lnTo>
                  <a:lnTo>
                    <a:pt x="659815" y="1674551"/>
                  </a:lnTo>
                  <a:lnTo>
                    <a:pt x="614956" y="1663093"/>
                  </a:lnTo>
                  <a:lnTo>
                    <a:pt x="571087" y="1649286"/>
                  </a:lnTo>
                  <a:lnTo>
                    <a:pt x="528279" y="1633200"/>
                  </a:lnTo>
                  <a:lnTo>
                    <a:pt x="486605" y="1614908"/>
                  </a:lnTo>
                  <a:lnTo>
                    <a:pt x="446136" y="1594480"/>
                  </a:lnTo>
                  <a:lnTo>
                    <a:pt x="406944" y="1571988"/>
                  </a:lnTo>
                  <a:lnTo>
                    <a:pt x="369099" y="1547505"/>
                  </a:lnTo>
                  <a:lnTo>
                    <a:pt x="332674" y="1521100"/>
                  </a:lnTo>
                  <a:lnTo>
                    <a:pt x="297740" y="1492847"/>
                  </a:lnTo>
                  <a:lnTo>
                    <a:pt x="264369" y="1462816"/>
                  </a:lnTo>
                  <a:lnTo>
                    <a:pt x="232633" y="1431080"/>
                  </a:lnTo>
                  <a:lnTo>
                    <a:pt x="202602" y="1397709"/>
                  </a:lnTo>
                  <a:lnTo>
                    <a:pt x="174349" y="1362775"/>
                  </a:lnTo>
                  <a:lnTo>
                    <a:pt x="147945" y="1326350"/>
                  </a:lnTo>
                  <a:lnTo>
                    <a:pt x="123461" y="1288506"/>
                  </a:lnTo>
                  <a:lnTo>
                    <a:pt x="100969" y="1249313"/>
                  </a:lnTo>
                  <a:lnTo>
                    <a:pt x="80541" y="1208844"/>
                  </a:lnTo>
                  <a:lnTo>
                    <a:pt x="62249" y="1167170"/>
                  </a:lnTo>
                  <a:lnTo>
                    <a:pt x="46163" y="1124362"/>
                  </a:lnTo>
                  <a:lnTo>
                    <a:pt x="32356" y="1080493"/>
                  </a:lnTo>
                  <a:lnTo>
                    <a:pt x="20898" y="1035634"/>
                  </a:lnTo>
                  <a:lnTo>
                    <a:pt x="11862" y="989856"/>
                  </a:lnTo>
                  <a:lnTo>
                    <a:pt x="5320" y="943230"/>
                  </a:lnTo>
                  <a:lnTo>
                    <a:pt x="1341" y="895829"/>
                  </a:lnTo>
                  <a:lnTo>
                    <a:pt x="0" y="847725"/>
                  </a:lnTo>
                  <a:lnTo>
                    <a:pt x="1341" y="799620"/>
                  </a:lnTo>
                  <a:lnTo>
                    <a:pt x="5320" y="752219"/>
                  </a:lnTo>
                  <a:lnTo>
                    <a:pt x="11862" y="705594"/>
                  </a:lnTo>
                  <a:lnTo>
                    <a:pt x="20898" y="659815"/>
                  </a:lnTo>
                  <a:lnTo>
                    <a:pt x="32356" y="614956"/>
                  </a:lnTo>
                  <a:lnTo>
                    <a:pt x="46163" y="571087"/>
                  </a:lnTo>
                  <a:lnTo>
                    <a:pt x="62249" y="528279"/>
                  </a:lnTo>
                  <a:lnTo>
                    <a:pt x="80541" y="486605"/>
                  </a:lnTo>
                  <a:lnTo>
                    <a:pt x="100969" y="446136"/>
                  </a:lnTo>
                  <a:lnTo>
                    <a:pt x="123461" y="406944"/>
                  </a:lnTo>
                  <a:lnTo>
                    <a:pt x="147945" y="369099"/>
                  </a:lnTo>
                  <a:lnTo>
                    <a:pt x="174349" y="332674"/>
                  </a:lnTo>
                  <a:lnTo>
                    <a:pt x="202602" y="297740"/>
                  </a:lnTo>
                  <a:lnTo>
                    <a:pt x="232633" y="264369"/>
                  </a:lnTo>
                  <a:lnTo>
                    <a:pt x="264369" y="232633"/>
                  </a:lnTo>
                  <a:lnTo>
                    <a:pt x="297740" y="202602"/>
                  </a:lnTo>
                  <a:lnTo>
                    <a:pt x="332674" y="174349"/>
                  </a:lnTo>
                  <a:lnTo>
                    <a:pt x="369099" y="147945"/>
                  </a:lnTo>
                  <a:lnTo>
                    <a:pt x="406944" y="123461"/>
                  </a:lnTo>
                  <a:lnTo>
                    <a:pt x="446136" y="100969"/>
                  </a:lnTo>
                  <a:lnTo>
                    <a:pt x="486605" y="80541"/>
                  </a:lnTo>
                  <a:lnTo>
                    <a:pt x="528279" y="62249"/>
                  </a:lnTo>
                  <a:lnTo>
                    <a:pt x="571087" y="46163"/>
                  </a:lnTo>
                  <a:lnTo>
                    <a:pt x="614956" y="32356"/>
                  </a:lnTo>
                  <a:lnTo>
                    <a:pt x="659815" y="20898"/>
                  </a:lnTo>
                  <a:lnTo>
                    <a:pt x="705594" y="11862"/>
                  </a:lnTo>
                  <a:lnTo>
                    <a:pt x="752219" y="5320"/>
                  </a:lnTo>
                  <a:lnTo>
                    <a:pt x="799620" y="1341"/>
                  </a:lnTo>
                  <a:lnTo>
                    <a:pt x="847725" y="0"/>
                  </a:lnTo>
                  <a:lnTo>
                    <a:pt x="895829" y="1341"/>
                  </a:lnTo>
                  <a:lnTo>
                    <a:pt x="943230" y="5320"/>
                  </a:lnTo>
                  <a:lnTo>
                    <a:pt x="989856" y="11862"/>
                  </a:lnTo>
                  <a:lnTo>
                    <a:pt x="1035634" y="20898"/>
                  </a:lnTo>
                  <a:lnTo>
                    <a:pt x="1080493" y="32356"/>
                  </a:lnTo>
                  <a:lnTo>
                    <a:pt x="1124362" y="46163"/>
                  </a:lnTo>
                  <a:lnTo>
                    <a:pt x="1167170" y="62249"/>
                  </a:lnTo>
                  <a:lnTo>
                    <a:pt x="1208844" y="80541"/>
                  </a:lnTo>
                  <a:lnTo>
                    <a:pt x="1249313" y="100969"/>
                  </a:lnTo>
                  <a:lnTo>
                    <a:pt x="1288506" y="123461"/>
                  </a:lnTo>
                  <a:lnTo>
                    <a:pt x="1326350" y="147945"/>
                  </a:lnTo>
                  <a:lnTo>
                    <a:pt x="1362775" y="174349"/>
                  </a:lnTo>
                  <a:lnTo>
                    <a:pt x="1397709" y="202602"/>
                  </a:lnTo>
                  <a:lnTo>
                    <a:pt x="1431080" y="232633"/>
                  </a:lnTo>
                  <a:lnTo>
                    <a:pt x="1462816" y="264369"/>
                  </a:lnTo>
                  <a:lnTo>
                    <a:pt x="1492847" y="297740"/>
                  </a:lnTo>
                  <a:lnTo>
                    <a:pt x="1521100" y="332674"/>
                  </a:lnTo>
                  <a:lnTo>
                    <a:pt x="1547505" y="369099"/>
                  </a:lnTo>
                  <a:lnTo>
                    <a:pt x="1571988" y="406944"/>
                  </a:lnTo>
                  <a:lnTo>
                    <a:pt x="1594480" y="446136"/>
                  </a:lnTo>
                  <a:lnTo>
                    <a:pt x="1614908" y="486605"/>
                  </a:lnTo>
                  <a:lnTo>
                    <a:pt x="1633200" y="528279"/>
                  </a:lnTo>
                  <a:lnTo>
                    <a:pt x="1649286" y="571087"/>
                  </a:lnTo>
                  <a:lnTo>
                    <a:pt x="1663093" y="614956"/>
                  </a:lnTo>
                  <a:lnTo>
                    <a:pt x="1674551" y="659815"/>
                  </a:lnTo>
                  <a:lnTo>
                    <a:pt x="1683587" y="705594"/>
                  </a:lnTo>
                  <a:lnTo>
                    <a:pt x="1690129" y="752219"/>
                  </a:lnTo>
                  <a:lnTo>
                    <a:pt x="1694108" y="799620"/>
                  </a:lnTo>
                  <a:lnTo>
                    <a:pt x="1695450" y="847725"/>
                  </a:lnTo>
                  <a:lnTo>
                    <a:pt x="1694108" y="895829"/>
                  </a:lnTo>
                  <a:lnTo>
                    <a:pt x="1690129" y="943230"/>
                  </a:lnTo>
                  <a:lnTo>
                    <a:pt x="1683587" y="989856"/>
                  </a:lnTo>
                  <a:lnTo>
                    <a:pt x="1674551" y="1035634"/>
                  </a:lnTo>
                  <a:lnTo>
                    <a:pt x="1663093" y="1080493"/>
                  </a:lnTo>
                  <a:lnTo>
                    <a:pt x="1649286" y="1124362"/>
                  </a:lnTo>
                  <a:lnTo>
                    <a:pt x="1633200" y="1167170"/>
                  </a:lnTo>
                  <a:lnTo>
                    <a:pt x="1614908" y="1208844"/>
                  </a:lnTo>
                  <a:lnTo>
                    <a:pt x="1594480" y="1249313"/>
                  </a:lnTo>
                  <a:lnTo>
                    <a:pt x="1571988" y="1288506"/>
                  </a:lnTo>
                  <a:lnTo>
                    <a:pt x="1547505" y="1326350"/>
                  </a:lnTo>
                  <a:lnTo>
                    <a:pt x="1521100" y="1362775"/>
                  </a:lnTo>
                  <a:lnTo>
                    <a:pt x="1492847" y="1397709"/>
                  </a:lnTo>
                  <a:lnTo>
                    <a:pt x="1462816" y="1431080"/>
                  </a:lnTo>
                  <a:lnTo>
                    <a:pt x="1431080" y="1462816"/>
                  </a:lnTo>
                  <a:lnTo>
                    <a:pt x="1397709" y="1492847"/>
                  </a:lnTo>
                  <a:lnTo>
                    <a:pt x="1362775" y="1521100"/>
                  </a:lnTo>
                  <a:lnTo>
                    <a:pt x="1326350" y="1547505"/>
                  </a:lnTo>
                  <a:lnTo>
                    <a:pt x="1288506" y="1571988"/>
                  </a:lnTo>
                  <a:lnTo>
                    <a:pt x="1249313" y="1594480"/>
                  </a:lnTo>
                  <a:lnTo>
                    <a:pt x="1208844" y="1614908"/>
                  </a:lnTo>
                  <a:lnTo>
                    <a:pt x="1167170" y="1633200"/>
                  </a:lnTo>
                  <a:lnTo>
                    <a:pt x="1124362" y="1649286"/>
                  </a:lnTo>
                  <a:lnTo>
                    <a:pt x="1080493" y="1663093"/>
                  </a:lnTo>
                  <a:lnTo>
                    <a:pt x="1035634" y="1674551"/>
                  </a:lnTo>
                  <a:lnTo>
                    <a:pt x="989856" y="1683587"/>
                  </a:lnTo>
                  <a:lnTo>
                    <a:pt x="943230" y="1690129"/>
                  </a:lnTo>
                  <a:lnTo>
                    <a:pt x="895829" y="1694108"/>
                  </a:lnTo>
                  <a:lnTo>
                    <a:pt x="847725" y="1695450"/>
                  </a:lnTo>
                  <a:close/>
                </a:path>
              </a:pathLst>
            </a:custGeom>
            <a:solidFill>
              <a:srgbClr val="8B3D2B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7" name="Google Shape;207;p5"/>
            <p:cNvSpPr/>
            <p:nvPr/>
          </p:nvSpPr>
          <p:spPr>
            <a:xfrm>
              <a:off x="15927484" y="3893616"/>
              <a:ext cx="1390650" cy="1276350"/>
            </a:xfrm>
            <a:custGeom>
              <a:avLst/>
              <a:gdLst/>
              <a:ahLst/>
              <a:cxnLst/>
              <a:rect l="l" t="t" r="r" b="b"/>
              <a:pathLst>
                <a:path w="1390650" h="1276350" extrusionOk="0">
                  <a:moveTo>
                    <a:pt x="695324" y="1276349"/>
                  </a:moveTo>
                  <a:lnTo>
                    <a:pt x="645667" y="1274747"/>
                  </a:lnTo>
                  <a:lnTo>
                    <a:pt x="596952" y="1270012"/>
                  </a:lnTo>
                  <a:lnTo>
                    <a:pt x="549297" y="1262252"/>
                  </a:lnTo>
                  <a:lnTo>
                    <a:pt x="502820" y="1251576"/>
                  </a:lnTo>
                  <a:lnTo>
                    <a:pt x="457638" y="1238091"/>
                  </a:lnTo>
                  <a:lnTo>
                    <a:pt x="413869" y="1221905"/>
                  </a:lnTo>
                  <a:lnTo>
                    <a:pt x="371631" y="1203126"/>
                  </a:lnTo>
                  <a:lnTo>
                    <a:pt x="331041" y="1181863"/>
                  </a:lnTo>
                  <a:lnTo>
                    <a:pt x="292217" y="1158222"/>
                  </a:lnTo>
                  <a:lnTo>
                    <a:pt x="255277" y="1132313"/>
                  </a:lnTo>
                  <a:lnTo>
                    <a:pt x="220338" y="1104244"/>
                  </a:lnTo>
                  <a:lnTo>
                    <a:pt x="187518" y="1074121"/>
                  </a:lnTo>
                  <a:lnTo>
                    <a:pt x="156934" y="1042054"/>
                  </a:lnTo>
                  <a:lnTo>
                    <a:pt x="128705" y="1008150"/>
                  </a:lnTo>
                  <a:lnTo>
                    <a:pt x="102948" y="972517"/>
                  </a:lnTo>
                  <a:lnTo>
                    <a:pt x="79780" y="935263"/>
                  </a:lnTo>
                  <a:lnTo>
                    <a:pt x="59320" y="896496"/>
                  </a:lnTo>
                  <a:lnTo>
                    <a:pt x="41684" y="856325"/>
                  </a:lnTo>
                  <a:lnTo>
                    <a:pt x="26992" y="814856"/>
                  </a:lnTo>
                  <a:lnTo>
                    <a:pt x="15359" y="772199"/>
                  </a:lnTo>
                  <a:lnTo>
                    <a:pt x="6904" y="728461"/>
                  </a:lnTo>
                  <a:lnTo>
                    <a:pt x="1745" y="683750"/>
                  </a:lnTo>
                  <a:lnTo>
                    <a:pt x="0" y="638174"/>
                  </a:lnTo>
                  <a:lnTo>
                    <a:pt x="1745" y="592599"/>
                  </a:lnTo>
                  <a:lnTo>
                    <a:pt x="6904" y="547888"/>
                  </a:lnTo>
                  <a:lnTo>
                    <a:pt x="15359" y="504150"/>
                  </a:lnTo>
                  <a:lnTo>
                    <a:pt x="26992" y="461492"/>
                  </a:lnTo>
                  <a:lnTo>
                    <a:pt x="41684" y="420024"/>
                  </a:lnTo>
                  <a:lnTo>
                    <a:pt x="59320" y="379853"/>
                  </a:lnTo>
                  <a:lnTo>
                    <a:pt x="79780" y="341086"/>
                  </a:lnTo>
                  <a:lnTo>
                    <a:pt x="102948" y="303832"/>
                  </a:lnTo>
                  <a:lnTo>
                    <a:pt x="128705" y="268199"/>
                  </a:lnTo>
                  <a:lnTo>
                    <a:pt x="156934" y="234295"/>
                  </a:lnTo>
                  <a:lnTo>
                    <a:pt x="187518" y="202228"/>
                  </a:lnTo>
                  <a:lnTo>
                    <a:pt x="220338" y="172105"/>
                  </a:lnTo>
                  <a:lnTo>
                    <a:pt x="255277" y="144035"/>
                  </a:lnTo>
                  <a:lnTo>
                    <a:pt x="292217" y="118126"/>
                  </a:lnTo>
                  <a:lnTo>
                    <a:pt x="331041" y="94486"/>
                  </a:lnTo>
                  <a:lnTo>
                    <a:pt x="371631" y="73223"/>
                  </a:lnTo>
                  <a:lnTo>
                    <a:pt x="413869" y="54444"/>
                  </a:lnTo>
                  <a:lnTo>
                    <a:pt x="457638" y="38258"/>
                  </a:lnTo>
                  <a:lnTo>
                    <a:pt x="502820" y="24773"/>
                  </a:lnTo>
                  <a:lnTo>
                    <a:pt x="549297" y="14097"/>
                  </a:lnTo>
                  <a:lnTo>
                    <a:pt x="596952" y="6337"/>
                  </a:lnTo>
                  <a:lnTo>
                    <a:pt x="645667" y="1602"/>
                  </a:lnTo>
                  <a:lnTo>
                    <a:pt x="695324" y="0"/>
                  </a:lnTo>
                  <a:lnTo>
                    <a:pt x="744982" y="1602"/>
                  </a:lnTo>
                  <a:lnTo>
                    <a:pt x="793697" y="6337"/>
                  </a:lnTo>
                  <a:lnTo>
                    <a:pt x="841352" y="14097"/>
                  </a:lnTo>
                  <a:lnTo>
                    <a:pt x="887829" y="24773"/>
                  </a:lnTo>
                  <a:lnTo>
                    <a:pt x="933011" y="38258"/>
                  </a:lnTo>
                  <a:lnTo>
                    <a:pt x="976780" y="54444"/>
                  </a:lnTo>
                  <a:lnTo>
                    <a:pt x="1019018" y="73223"/>
                  </a:lnTo>
                  <a:lnTo>
                    <a:pt x="1059608" y="94486"/>
                  </a:lnTo>
                  <a:lnTo>
                    <a:pt x="1098432" y="118126"/>
                  </a:lnTo>
                  <a:lnTo>
                    <a:pt x="1135372" y="144035"/>
                  </a:lnTo>
                  <a:lnTo>
                    <a:pt x="1170311" y="172105"/>
                  </a:lnTo>
                  <a:lnTo>
                    <a:pt x="1203131" y="202228"/>
                  </a:lnTo>
                  <a:lnTo>
                    <a:pt x="1233715" y="234295"/>
                  </a:lnTo>
                  <a:lnTo>
                    <a:pt x="1261944" y="268199"/>
                  </a:lnTo>
                  <a:lnTo>
                    <a:pt x="1287701" y="303832"/>
                  </a:lnTo>
                  <a:lnTo>
                    <a:pt x="1310869" y="341086"/>
                  </a:lnTo>
                  <a:lnTo>
                    <a:pt x="1331329" y="379853"/>
                  </a:lnTo>
                  <a:lnTo>
                    <a:pt x="1348964" y="420024"/>
                  </a:lnTo>
                  <a:lnTo>
                    <a:pt x="1363657" y="461492"/>
                  </a:lnTo>
                  <a:lnTo>
                    <a:pt x="1375290" y="504150"/>
                  </a:lnTo>
                  <a:lnTo>
                    <a:pt x="1383744" y="547888"/>
                  </a:lnTo>
                  <a:lnTo>
                    <a:pt x="1388904" y="592599"/>
                  </a:lnTo>
                  <a:lnTo>
                    <a:pt x="1390649" y="638174"/>
                  </a:lnTo>
                  <a:lnTo>
                    <a:pt x="1388904" y="683750"/>
                  </a:lnTo>
                  <a:lnTo>
                    <a:pt x="1383744" y="728461"/>
                  </a:lnTo>
                  <a:lnTo>
                    <a:pt x="1375290" y="772199"/>
                  </a:lnTo>
                  <a:lnTo>
                    <a:pt x="1363657" y="814856"/>
                  </a:lnTo>
                  <a:lnTo>
                    <a:pt x="1348964" y="856325"/>
                  </a:lnTo>
                  <a:lnTo>
                    <a:pt x="1331329" y="896496"/>
                  </a:lnTo>
                  <a:lnTo>
                    <a:pt x="1310869" y="935263"/>
                  </a:lnTo>
                  <a:lnTo>
                    <a:pt x="1287701" y="972517"/>
                  </a:lnTo>
                  <a:lnTo>
                    <a:pt x="1261944" y="1008150"/>
                  </a:lnTo>
                  <a:lnTo>
                    <a:pt x="1233715" y="1042054"/>
                  </a:lnTo>
                  <a:lnTo>
                    <a:pt x="1203131" y="1074121"/>
                  </a:lnTo>
                  <a:lnTo>
                    <a:pt x="1170311" y="1104244"/>
                  </a:lnTo>
                  <a:lnTo>
                    <a:pt x="1135372" y="1132313"/>
                  </a:lnTo>
                  <a:lnTo>
                    <a:pt x="1098432" y="1158222"/>
                  </a:lnTo>
                  <a:lnTo>
                    <a:pt x="1059608" y="1181863"/>
                  </a:lnTo>
                  <a:lnTo>
                    <a:pt x="1019018" y="1203126"/>
                  </a:lnTo>
                  <a:lnTo>
                    <a:pt x="976780" y="1221905"/>
                  </a:lnTo>
                  <a:lnTo>
                    <a:pt x="933011" y="1238091"/>
                  </a:lnTo>
                  <a:lnTo>
                    <a:pt x="887829" y="1251576"/>
                  </a:lnTo>
                  <a:lnTo>
                    <a:pt x="841352" y="1262252"/>
                  </a:lnTo>
                  <a:lnTo>
                    <a:pt x="793697" y="1270012"/>
                  </a:lnTo>
                  <a:lnTo>
                    <a:pt x="744982" y="1274747"/>
                  </a:lnTo>
                  <a:lnTo>
                    <a:pt x="695324" y="1276349"/>
                  </a:lnTo>
                  <a:close/>
                </a:path>
              </a:pathLst>
            </a:custGeom>
            <a:solidFill>
              <a:srgbClr val="29251C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08" name="Google Shape;208;p5"/>
          <p:cNvGrpSpPr/>
          <p:nvPr/>
        </p:nvGrpSpPr>
        <p:grpSpPr>
          <a:xfrm>
            <a:off x="16382847" y="2019274"/>
            <a:ext cx="1293893" cy="2511264"/>
            <a:chOff x="15562364" y="1028700"/>
            <a:chExt cx="2114550" cy="4141266"/>
          </a:xfrm>
        </p:grpSpPr>
        <p:sp>
          <p:nvSpPr>
            <p:cNvPr id="209" name="Google Shape;209;p5"/>
            <p:cNvSpPr/>
            <p:nvPr/>
          </p:nvSpPr>
          <p:spPr>
            <a:xfrm>
              <a:off x="16622529" y="1251717"/>
              <a:ext cx="636905" cy="285750"/>
            </a:xfrm>
            <a:custGeom>
              <a:avLst/>
              <a:gdLst/>
              <a:ahLst/>
              <a:cxnLst/>
              <a:rect l="l" t="t" r="r" b="b"/>
              <a:pathLst>
                <a:path w="636905" h="285750" extrusionOk="0">
                  <a:moveTo>
                    <a:pt x="496054" y="285749"/>
                  </a:moveTo>
                  <a:lnTo>
                    <a:pt x="479153" y="268623"/>
                  </a:lnTo>
                  <a:lnTo>
                    <a:pt x="591529" y="154743"/>
                  </a:lnTo>
                  <a:lnTo>
                    <a:pt x="0" y="154743"/>
                  </a:lnTo>
                  <a:lnTo>
                    <a:pt x="0" y="130705"/>
                  </a:lnTo>
                  <a:lnTo>
                    <a:pt x="591529" y="130705"/>
                  </a:lnTo>
                  <a:lnTo>
                    <a:pt x="479153" y="17126"/>
                  </a:lnTo>
                  <a:lnTo>
                    <a:pt x="496054" y="0"/>
                  </a:lnTo>
                  <a:lnTo>
                    <a:pt x="636895" y="142724"/>
                  </a:lnTo>
                  <a:lnTo>
                    <a:pt x="496054" y="285749"/>
                  </a:lnTo>
                  <a:close/>
                </a:path>
              </a:pathLst>
            </a:custGeom>
            <a:solidFill>
              <a:srgbClr val="F5F5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0" name="Google Shape;210;p5"/>
            <p:cNvSpPr/>
            <p:nvPr/>
          </p:nvSpPr>
          <p:spPr>
            <a:xfrm>
              <a:off x="15562364" y="1028700"/>
              <a:ext cx="2114550" cy="2114550"/>
            </a:xfrm>
            <a:custGeom>
              <a:avLst/>
              <a:gdLst/>
              <a:ahLst/>
              <a:cxnLst/>
              <a:rect l="l" t="t" r="r" b="b"/>
              <a:pathLst>
                <a:path w="2114550" h="2114550" extrusionOk="0">
                  <a:moveTo>
                    <a:pt x="1057275" y="2114550"/>
                  </a:moveTo>
                  <a:lnTo>
                    <a:pt x="1008878" y="2113462"/>
                  </a:lnTo>
                  <a:lnTo>
                    <a:pt x="961041" y="2110229"/>
                  </a:lnTo>
                  <a:lnTo>
                    <a:pt x="913809" y="2104898"/>
                  </a:lnTo>
                  <a:lnTo>
                    <a:pt x="867228" y="2097515"/>
                  </a:lnTo>
                  <a:lnTo>
                    <a:pt x="821346" y="2088128"/>
                  </a:lnTo>
                  <a:lnTo>
                    <a:pt x="776209" y="2076783"/>
                  </a:lnTo>
                  <a:lnTo>
                    <a:pt x="731864" y="2063526"/>
                  </a:lnTo>
                  <a:lnTo>
                    <a:pt x="688357" y="2048404"/>
                  </a:lnTo>
                  <a:lnTo>
                    <a:pt x="645735" y="2031464"/>
                  </a:lnTo>
                  <a:lnTo>
                    <a:pt x="604045" y="2012752"/>
                  </a:lnTo>
                  <a:lnTo>
                    <a:pt x="563334" y="1992315"/>
                  </a:lnTo>
                  <a:lnTo>
                    <a:pt x="523648" y="1970201"/>
                  </a:lnTo>
                  <a:lnTo>
                    <a:pt x="485033" y="1946454"/>
                  </a:lnTo>
                  <a:lnTo>
                    <a:pt x="447537" y="1921123"/>
                  </a:lnTo>
                  <a:lnTo>
                    <a:pt x="411205" y="1894253"/>
                  </a:lnTo>
                  <a:lnTo>
                    <a:pt x="376086" y="1865892"/>
                  </a:lnTo>
                  <a:lnTo>
                    <a:pt x="342224" y="1836085"/>
                  </a:lnTo>
                  <a:lnTo>
                    <a:pt x="309668" y="1804881"/>
                  </a:lnTo>
                  <a:lnTo>
                    <a:pt x="278464" y="1772325"/>
                  </a:lnTo>
                  <a:lnTo>
                    <a:pt x="248657" y="1738463"/>
                  </a:lnTo>
                  <a:lnTo>
                    <a:pt x="220296" y="1703344"/>
                  </a:lnTo>
                  <a:lnTo>
                    <a:pt x="193426" y="1667012"/>
                  </a:lnTo>
                  <a:lnTo>
                    <a:pt x="168095" y="1629516"/>
                  </a:lnTo>
                  <a:lnTo>
                    <a:pt x="144349" y="1590901"/>
                  </a:lnTo>
                  <a:lnTo>
                    <a:pt x="122234" y="1551215"/>
                  </a:lnTo>
                  <a:lnTo>
                    <a:pt x="101797" y="1510504"/>
                  </a:lnTo>
                  <a:lnTo>
                    <a:pt x="83085" y="1468814"/>
                  </a:lnTo>
                  <a:lnTo>
                    <a:pt x="66145" y="1426192"/>
                  </a:lnTo>
                  <a:lnTo>
                    <a:pt x="51023" y="1382685"/>
                  </a:lnTo>
                  <a:lnTo>
                    <a:pt x="37766" y="1338340"/>
                  </a:lnTo>
                  <a:lnTo>
                    <a:pt x="26421" y="1293203"/>
                  </a:lnTo>
                  <a:lnTo>
                    <a:pt x="17034" y="1247321"/>
                  </a:lnTo>
                  <a:lnTo>
                    <a:pt x="9651" y="1200740"/>
                  </a:lnTo>
                  <a:lnTo>
                    <a:pt x="4320" y="1153508"/>
                  </a:lnTo>
                  <a:lnTo>
                    <a:pt x="1087" y="1105671"/>
                  </a:lnTo>
                  <a:lnTo>
                    <a:pt x="0" y="1057275"/>
                  </a:lnTo>
                  <a:lnTo>
                    <a:pt x="1087" y="1008878"/>
                  </a:lnTo>
                  <a:lnTo>
                    <a:pt x="4320" y="961041"/>
                  </a:lnTo>
                  <a:lnTo>
                    <a:pt x="9651" y="913809"/>
                  </a:lnTo>
                  <a:lnTo>
                    <a:pt x="17034" y="867228"/>
                  </a:lnTo>
                  <a:lnTo>
                    <a:pt x="26421" y="821346"/>
                  </a:lnTo>
                  <a:lnTo>
                    <a:pt x="37766" y="776209"/>
                  </a:lnTo>
                  <a:lnTo>
                    <a:pt x="51023" y="731864"/>
                  </a:lnTo>
                  <a:lnTo>
                    <a:pt x="66145" y="688357"/>
                  </a:lnTo>
                  <a:lnTo>
                    <a:pt x="83085" y="645735"/>
                  </a:lnTo>
                  <a:lnTo>
                    <a:pt x="101797" y="604045"/>
                  </a:lnTo>
                  <a:lnTo>
                    <a:pt x="122234" y="563334"/>
                  </a:lnTo>
                  <a:lnTo>
                    <a:pt x="144349" y="523648"/>
                  </a:lnTo>
                  <a:lnTo>
                    <a:pt x="168095" y="485033"/>
                  </a:lnTo>
                  <a:lnTo>
                    <a:pt x="193426" y="447537"/>
                  </a:lnTo>
                  <a:lnTo>
                    <a:pt x="220296" y="411205"/>
                  </a:lnTo>
                  <a:lnTo>
                    <a:pt x="248657" y="376086"/>
                  </a:lnTo>
                  <a:lnTo>
                    <a:pt x="278464" y="342224"/>
                  </a:lnTo>
                  <a:lnTo>
                    <a:pt x="309668" y="309668"/>
                  </a:lnTo>
                  <a:lnTo>
                    <a:pt x="342224" y="278464"/>
                  </a:lnTo>
                  <a:lnTo>
                    <a:pt x="376086" y="248657"/>
                  </a:lnTo>
                  <a:lnTo>
                    <a:pt x="411205" y="220296"/>
                  </a:lnTo>
                  <a:lnTo>
                    <a:pt x="447537" y="193426"/>
                  </a:lnTo>
                  <a:lnTo>
                    <a:pt x="485033" y="168095"/>
                  </a:lnTo>
                  <a:lnTo>
                    <a:pt x="523648" y="144349"/>
                  </a:lnTo>
                  <a:lnTo>
                    <a:pt x="563334" y="122234"/>
                  </a:lnTo>
                  <a:lnTo>
                    <a:pt x="604045" y="101797"/>
                  </a:lnTo>
                  <a:lnTo>
                    <a:pt x="645735" y="83085"/>
                  </a:lnTo>
                  <a:lnTo>
                    <a:pt x="688357" y="66145"/>
                  </a:lnTo>
                  <a:lnTo>
                    <a:pt x="731864" y="51023"/>
                  </a:lnTo>
                  <a:lnTo>
                    <a:pt x="776209" y="37766"/>
                  </a:lnTo>
                  <a:lnTo>
                    <a:pt x="821346" y="26421"/>
                  </a:lnTo>
                  <a:lnTo>
                    <a:pt x="867228" y="17034"/>
                  </a:lnTo>
                  <a:lnTo>
                    <a:pt x="913809" y="9651"/>
                  </a:lnTo>
                  <a:lnTo>
                    <a:pt x="961041" y="4320"/>
                  </a:lnTo>
                  <a:lnTo>
                    <a:pt x="1008878" y="1087"/>
                  </a:lnTo>
                  <a:lnTo>
                    <a:pt x="1057275" y="0"/>
                  </a:lnTo>
                  <a:lnTo>
                    <a:pt x="1105671" y="1087"/>
                  </a:lnTo>
                  <a:lnTo>
                    <a:pt x="1153508" y="4320"/>
                  </a:lnTo>
                  <a:lnTo>
                    <a:pt x="1200740" y="9651"/>
                  </a:lnTo>
                  <a:lnTo>
                    <a:pt x="1247321" y="17034"/>
                  </a:lnTo>
                  <a:lnTo>
                    <a:pt x="1293203" y="26421"/>
                  </a:lnTo>
                  <a:lnTo>
                    <a:pt x="1338340" y="37766"/>
                  </a:lnTo>
                  <a:lnTo>
                    <a:pt x="1382685" y="51023"/>
                  </a:lnTo>
                  <a:lnTo>
                    <a:pt x="1426192" y="66145"/>
                  </a:lnTo>
                  <a:lnTo>
                    <a:pt x="1468814" y="83085"/>
                  </a:lnTo>
                  <a:lnTo>
                    <a:pt x="1510504" y="101797"/>
                  </a:lnTo>
                  <a:lnTo>
                    <a:pt x="1551215" y="122234"/>
                  </a:lnTo>
                  <a:lnTo>
                    <a:pt x="1590901" y="144349"/>
                  </a:lnTo>
                  <a:lnTo>
                    <a:pt x="1629516" y="168095"/>
                  </a:lnTo>
                  <a:lnTo>
                    <a:pt x="1667012" y="193426"/>
                  </a:lnTo>
                  <a:lnTo>
                    <a:pt x="1703344" y="220296"/>
                  </a:lnTo>
                  <a:lnTo>
                    <a:pt x="1738463" y="248657"/>
                  </a:lnTo>
                  <a:lnTo>
                    <a:pt x="1772325" y="278464"/>
                  </a:lnTo>
                  <a:lnTo>
                    <a:pt x="1804881" y="309668"/>
                  </a:lnTo>
                  <a:lnTo>
                    <a:pt x="1836085" y="342224"/>
                  </a:lnTo>
                  <a:lnTo>
                    <a:pt x="1865892" y="376086"/>
                  </a:lnTo>
                  <a:lnTo>
                    <a:pt x="1894253" y="411205"/>
                  </a:lnTo>
                  <a:lnTo>
                    <a:pt x="1921123" y="447537"/>
                  </a:lnTo>
                  <a:lnTo>
                    <a:pt x="1946454" y="485033"/>
                  </a:lnTo>
                  <a:lnTo>
                    <a:pt x="1970201" y="523648"/>
                  </a:lnTo>
                  <a:lnTo>
                    <a:pt x="1992315" y="563334"/>
                  </a:lnTo>
                  <a:lnTo>
                    <a:pt x="2012752" y="604045"/>
                  </a:lnTo>
                  <a:lnTo>
                    <a:pt x="2031464" y="645735"/>
                  </a:lnTo>
                  <a:lnTo>
                    <a:pt x="2048404" y="688357"/>
                  </a:lnTo>
                  <a:lnTo>
                    <a:pt x="2063526" y="731864"/>
                  </a:lnTo>
                  <a:lnTo>
                    <a:pt x="2076783" y="776209"/>
                  </a:lnTo>
                  <a:lnTo>
                    <a:pt x="2088128" y="821346"/>
                  </a:lnTo>
                  <a:lnTo>
                    <a:pt x="2097515" y="867228"/>
                  </a:lnTo>
                  <a:lnTo>
                    <a:pt x="2104898" y="913809"/>
                  </a:lnTo>
                  <a:lnTo>
                    <a:pt x="2110229" y="961041"/>
                  </a:lnTo>
                  <a:lnTo>
                    <a:pt x="2113462" y="1008878"/>
                  </a:lnTo>
                  <a:lnTo>
                    <a:pt x="2114550" y="1057275"/>
                  </a:lnTo>
                  <a:lnTo>
                    <a:pt x="2113462" y="1105671"/>
                  </a:lnTo>
                  <a:lnTo>
                    <a:pt x="2110229" y="1153508"/>
                  </a:lnTo>
                  <a:lnTo>
                    <a:pt x="2104898" y="1200740"/>
                  </a:lnTo>
                  <a:lnTo>
                    <a:pt x="2097515" y="1247321"/>
                  </a:lnTo>
                  <a:lnTo>
                    <a:pt x="2088128" y="1293203"/>
                  </a:lnTo>
                  <a:lnTo>
                    <a:pt x="2076783" y="1338340"/>
                  </a:lnTo>
                  <a:lnTo>
                    <a:pt x="2063526" y="1382685"/>
                  </a:lnTo>
                  <a:lnTo>
                    <a:pt x="2048404" y="1426192"/>
                  </a:lnTo>
                  <a:lnTo>
                    <a:pt x="2031464" y="1468814"/>
                  </a:lnTo>
                  <a:lnTo>
                    <a:pt x="2012752" y="1510504"/>
                  </a:lnTo>
                  <a:lnTo>
                    <a:pt x="1992315" y="1551215"/>
                  </a:lnTo>
                  <a:lnTo>
                    <a:pt x="1970201" y="1590901"/>
                  </a:lnTo>
                  <a:lnTo>
                    <a:pt x="1946454" y="1629516"/>
                  </a:lnTo>
                  <a:lnTo>
                    <a:pt x="1921123" y="1667012"/>
                  </a:lnTo>
                  <a:lnTo>
                    <a:pt x="1894253" y="1703344"/>
                  </a:lnTo>
                  <a:lnTo>
                    <a:pt x="1865892" y="1738463"/>
                  </a:lnTo>
                  <a:lnTo>
                    <a:pt x="1836085" y="1772325"/>
                  </a:lnTo>
                  <a:lnTo>
                    <a:pt x="1804881" y="1804881"/>
                  </a:lnTo>
                  <a:lnTo>
                    <a:pt x="1772325" y="1836085"/>
                  </a:lnTo>
                  <a:lnTo>
                    <a:pt x="1738463" y="1865892"/>
                  </a:lnTo>
                  <a:lnTo>
                    <a:pt x="1703344" y="1894253"/>
                  </a:lnTo>
                  <a:lnTo>
                    <a:pt x="1667012" y="1921123"/>
                  </a:lnTo>
                  <a:lnTo>
                    <a:pt x="1629516" y="1946454"/>
                  </a:lnTo>
                  <a:lnTo>
                    <a:pt x="1590901" y="1970201"/>
                  </a:lnTo>
                  <a:lnTo>
                    <a:pt x="1551215" y="1992315"/>
                  </a:lnTo>
                  <a:lnTo>
                    <a:pt x="1510504" y="2012752"/>
                  </a:lnTo>
                  <a:lnTo>
                    <a:pt x="1468814" y="2031464"/>
                  </a:lnTo>
                  <a:lnTo>
                    <a:pt x="1426192" y="2048404"/>
                  </a:lnTo>
                  <a:lnTo>
                    <a:pt x="1382685" y="2063526"/>
                  </a:lnTo>
                  <a:lnTo>
                    <a:pt x="1338340" y="2076783"/>
                  </a:lnTo>
                  <a:lnTo>
                    <a:pt x="1293203" y="2088128"/>
                  </a:lnTo>
                  <a:lnTo>
                    <a:pt x="1247321" y="2097515"/>
                  </a:lnTo>
                  <a:lnTo>
                    <a:pt x="1200740" y="2104898"/>
                  </a:lnTo>
                  <a:lnTo>
                    <a:pt x="1153508" y="2110229"/>
                  </a:lnTo>
                  <a:lnTo>
                    <a:pt x="1105671" y="2113462"/>
                  </a:lnTo>
                  <a:lnTo>
                    <a:pt x="1057275" y="2114550"/>
                  </a:lnTo>
                  <a:close/>
                </a:path>
              </a:pathLst>
            </a:custGeom>
            <a:solidFill>
              <a:srgbClr val="888888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1" name="Google Shape;211;p5"/>
            <p:cNvSpPr/>
            <p:nvPr/>
          </p:nvSpPr>
          <p:spPr>
            <a:xfrm>
              <a:off x="15775659" y="2648468"/>
              <a:ext cx="1695450" cy="1695450"/>
            </a:xfrm>
            <a:custGeom>
              <a:avLst/>
              <a:gdLst/>
              <a:ahLst/>
              <a:cxnLst/>
              <a:rect l="l" t="t" r="r" b="b"/>
              <a:pathLst>
                <a:path w="1695450" h="1695450" extrusionOk="0">
                  <a:moveTo>
                    <a:pt x="847725" y="1695450"/>
                  </a:moveTo>
                  <a:lnTo>
                    <a:pt x="799620" y="1694108"/>
                  </a:lnTo>
                  <a:lnTo>
                    <a:pt x="752219" y="1690129"/>
                  </a:lnTo>
                  <a:lnTo>
                    <a:pt x="705594" y="1683587"/>
                  </a:lnTo>
                  <a:lnTo>
                    <a:pt x="659815" y="1674551"/>
                  </a:lnTo>
                  <a:lnTo>
                    <a:pt x="614956" y="1663093"/>
                  </a:lnTo>
                  <a:lnTo>
                    <a:pt x="571087" y="1649286"/>
                  </a:lnTo>
                  <a:lnTo>
                    <a:pt x="528279" y="1633200"/>
                  </a:lnTo>
                  <a:lnTo>
                    <a:pt x="486605" y="1614908"/>
                  </a:lnTo>
                  <a:lnTo>
                    <a:pt x="446136" y="1594480"/>
                  </a:lnTo>
                  <a:lnTo>
                    <a:pt x="406944" y="1571988"/>
                  </a:lnTo>
                  <a:lnTo>
                    <a:pt x="369099" y="1547505"/>
                  </a:lnTo>
                  <a:lnTo>
                    <a:pt x="332674" y="1521100"/>
                  </a:lnTo>
                  <a:lnTo>
                    <a:pt x="297740" y="1492847"/>
                  </a:lnTo>
                  <a:lnTo>
                    <a:pt x="264369" y="1462816"/>
                  </a:lnTo>
                  <a:lnTo>
                    <a:pt x="232633" y="1431080"/>
                  </a:lnTo>
                  <a:lnTo>
                    <a:pt x="202602" y="1397709"/>
                  </a:lnTo>
                  <a:lnTo>
                    <a:pt x="174349" y="1362775"/>
                  </a:lnTo>
                  <a:lnTo>
                    <a:pt x="147945" y="1326350"/>
                  </a:lnTo>
                  <a:lnTo>
                    <a:pt x="123461" y="1288506"/>
                  </a:lnTo>
                  <a:lnTo>
                    <a:pt x="100969" y="1249313"/>
                  </a:lnTo>
                  <a:lnTo>
                    <a:pt x="80541" y="1208844"/>
                  </a:lnTo>
                  <a:lnTo>
                    <a:pt x="62249" y="1167170"/>
                  </a:lnTo>
                  <a:lnTo>
                    <a:pt x="46163" y="1124362"/>
                  </a:lnTo>
                  <a:lnTo>
                    <a:pt x="32356" y="1080493"/>
                  </a:lnTo>
                  <a:lnTo>
                    <a:pt x="20898" y="1035634"/>
                  </a:lnTo>
                  <a:lnTo>
                    <a:pt x="11862" y="989856"/>
                  </a:lnTo>
                  <a:lnTo>
                    <a:pt x="5320" y="943230"/>
                  </a:lnTo>
                  <a:lnTo>
                    <a:pt x="1341" y="895829"/>
                  </a:lnTo>
                  <a:lnTo>
                    <a:pt x="0" y="847725"/>
                  </a:lnTo>
                  <a:lnTo>
                    <a:pt x="1341" y="799620"/>
                  </a:lnTo>
                  <a:lnTo>
                    <a:pt x="5320" y="752219"/>
                  </a:lnTo>
                  <a:lnTo>
                    <a:pt x="11862" y="705594"/>
                  </a:lnTo>
                  <a:lnTo>
                    <a:pt x="20898" y="659815"/>
                  </a:lnTo>
                  <a:lnTo>
                    <a:pt x="32356" y="614956"/>
                  </a:lnTo>
                  <a:lnTo>
                    <a:pt x="46163" y="571087"/>
                  </a:lnTo>
                  <a:lnTo>
                    <a:pt x="62249" y="528279"/>
                  </a:lnTo>
                  <a:lnTo>
                    <a:pt x="80541" y="486605"/>
                  </a:lnTo>
                  <a:lnTo>
                    <a:pt x="100969" y="446136"/>
                  </a:lnTo>
                  <a:lnTo>
                    <a:pt x="123461" y="406944"/>
                  </a:lnTo>
                  <a:lnTo>
                    <a:pt x="147945" y="369099"/>
                  </a:lnTo>
                  <a:lnTo>
                    <a:pt x="174349" y="332674"/>
                  </a:lnTo>
                  <a:lnTo>
                    <a:pt x="202602" y="297740"/>
                  </a:lnTo>
                  <a:lnTo>
                    <a:pt x="232633" y="264369"/>
                  </a:lnTo>
                  <a:lnTo>
                    <a:pt x="264369" y="232633"/>
                  </a:lnTo>
                  <a:lnTo>
                    <a:pt x="297740" y="202602"/>
                  </a:lnTo>
                  <a:lnTo>
                    <a:pt x="332674" y="174349"/>
                  </a:lnTo>
                  <a:lnTo>
                    <a:pt x="369099" y="147945"/>
                  </a:lnTo>
                  <a:lnTo>
                    <a:pt x="406944" y="123461"/>
                  </a:lnTo>
                  <a:lnTo>
                    <a:pt x="446136" y="100969"/>
                  </a:lnTo>
                  <a:lnTo>
                    <a:pt x="486605" y="80541"/>
                  </a:lnTo>
                  <a:lnTo>
                    <a:pt x="528279" y="62249"/>
                  </a:lnTo>
                  <a:lnTo>
                    <a:pt x="571087" y="46163"/>
                  </a:lnTo>
                  <a:lnTo>
                    <a:pt x="614956" y="32356"/>
                  </a:lnTo>
                  <a:lnTo>
                    <a:pt x="659815" y="20898"/>
                  </a:lnTo>
                  <a:lnTo>
                    <a:pt x="705594" y="11862"/>
                  </a:lnTo>
                  <a:lnTo>
                    <a:pt x="752219" y="5320"/>
                  </a:lnTo>
                  <a:lnTo>
                    <a:pt x="799620" y="1341"/>
                  </a:lnTo>
                  <a:lnTo>
                    <a:pt x="847725" y="0"/>
                  </a:lnTo>
                  <a:lnTo>
                    <a:pt x="895829" y="1341"/>
                  </a:lnTo>
                  <a:lnTo>
                    <a:pt x="943230" y="5320"/>
                  </a:lnTo>
                  <a:lnTo>
                    <a:pt x="989856" y="11862"/>
                  </a:lnTo>
                  <a:lnTo>
                    <a:pt x="1035634" y="20898"/>
                  </a:lnTo>
                  <a:lnTo>
                    <a:pt x="1080493" y="32356"/>
                  </a:lnTo>
                  <a:lnTo>
                    <a:pt x="1124362" y="46163"/>
                  </a:lnTo>
                  <a:lnTo>
                    <a:pt x="1167170" y="62249"/>
                  </a:lnTo>
                  <a:lnTo>
                    <a:pt x="1208844" y="80541"/>
                  </a:lnTo>
                  <a:lnTo>
                    <a:pt x="1249313" y="100969"/>
                  </a:lnTo>
                  <a:lnTo>
                    <a:pt x="1288506" y="123461"/>
                  </a:lnTo>
                  <a:lnTo>
                    <a:pt x="1326350" y="147945"/>
                  </a:lnTo>
                  <a:lnTo>
                    <a:pt x="1362775" y="174349"/>
                  </a:lnTo>
                  <a:lnTo>
                    <a:pt x="1397709" y="202602"/>
                  </a:lnTo>
                  <a:lnTo>
                    <a:pt x="1431080" y="232633"/>
                  </a:lnTo>
                  <a:lnTo>
                    <a:pt x="1462816" y="264369"/>
                  </a:lnTo>
                  <a:lnTo>
                    <a:pt x="1492847" y="297740"/>
                  </a:lnTo>
                  <a:lnTo>
                    <a:pt x="1521100" y="332674"/>
                  </a:lnTo>
                  <a:lnTo>
                    <a:pt x="1547505" y="369099"/>
                  </a:lnTo>
                  <a:lnTo>
                    <a:pt x="1571988" y="406944"/>
                  </a:lnTo>
                  <a:lnTo>
                    <a:pt x="1594480" y="446136"/>
                  </a:lnTo>
                  <a:lnTo>
                    <a:pt x="1614908" y="486605"/>
                  </a:lnTo>
                  <a:lnTo>
                    <a:pt x="1633200" y="528279"/>
                  </a:lnTo>
                  <a:lnTo>
                    <a:pt x="1649286" y="571087"/>
                  </a:lnTo>
                  <a:lnTo>
                    <a:pt x="1663093" y="614956"/>
                  </a:lnTo>
                  <a:lnTo>
                    <a:pt x="1674551" y="659815"/>
                  </a:lnTo>
                  <a:lnTo>
                    <a:pt x="1683587" y="705594"/>
                  </a:lnTo>
                  <a:lnTo>
                    <a:pt x="1690129" y="752219"/>
                  </a:lnTo>
                  <a:lnTo>
                    <a:pt x="1694108" y="799620"/>
                  </a:lnTo>
                  <a:lnTo>
                    <a:pt x="1695450" y="847725"/>
                  </a:lnTo>
                  <a:lnTo>
                    <a:pt x="1694108" y="895829"/>
                  </a:lnTo>
                  <a:lnTo>
                    <a:pt x="1690129" y="943230"/>
                  </a:lnTo>
                  <a:lnTo>
                    <a:pt x="1683587" y="989856"/>
                  </a:lnTo>
                  <a:lnTo>
                    <a:pt x="1674551" y="1035634"/>
                  </a:lnTo>
                  <a:lnTo>
                    <a:pt x="1663093" y="1080493"/>
                  </a:lnTo>
                  <a:lnTo>
                    <a:pt x="1649286" y="1124362"/>
                  </a:lnTo>
                  <a:lnTo>
                    <a:pt x="1633200" y="1167170"/>
                  </a:lnTo>
                  <a:lnTo>
                    <a:pt x="1614908" y="1208844"/>
                  </a:lnTo>
                  <a:lnTo>
                    <a:pt x="1594480" y="1249313"/>
                  </a:lnTo>
                  <a:lnTo>
                    <a:pt x="1571988" y="1288506"/>
                  </a:lnTo>
                  <a:lnTo>
                    <a:pt x="1547505" y="1326350"/>
                  </a:lnTo>
                  <a:lnTo>
                    <a:pt x="1521100" y="1362775"/>
                  </a:lnTo>
                  <a:lnTo>
                    <a:pt x="1492847" y="1397709"/>
                  </a:lnTo>
                  <a:lnTo>
                    <a:pt x="1462816" y="1431080"/>
                  </a:lnTo>
                  <a:lnTo>
                    <a:pt x="1431080" y="1462816"/>
                  </a:lnTo>
                  <a:lnTo>
                    <a:pt x="1397709" y="1492847"/>
                  </a:lnTo>
                  <a:lnTo>
                    <a:pt x="1362775" y="1521100"/>
                  </a:lnTo>
                  <a:lnTo>
                    <a:pt x="1326350" y="1547505"/>
                  </a:lnTo>
                  <a:lnTo>
                    <a:pt x="1288506" y="1571988"/>
                  </a:lnTo>
                  <a:lnTo>
                    <a:pt x="1249313" y="1594480"/>
                  </a:lnTo>
                  <a:lnTo>
                    <a:pt x="1208844" y="1614908"/>
                  </a:lnTo>
                  <a:lnTo>
                    <a:pt x="1167170" y="1633200"/>
                  </a:lnTo>
                  <a:lnTo>
                    <a:pt x="1124362" y="1649286"/>
                  </a:lnTo>
                  <a:lnTo>
                    <a:pt x="1080493" y="1663093"/>
                  </a:lnTo>
                  <a:lnTo>
                    <a:pt x="1035634" y="1674551"/>
                  </a:lnTo>
                  <a:lnTo>
                    <a:pt x="989856" y="1683587"/>
                  </a:lnTo>
                  <a:lnTo>
                    <a:pt x="943230" y="1690129"/>
                  </a:lnTo>
                  <a:lnTo>
                    <a:pt x="895829" y="1694108"/>
                  </a:lnTo>
                  <a:lnTo>
                    <a:pt x="847725" y="1695450"/>
                  </a:lnTo>
                  <a:close/>
                </a:path>
              </a:pathLst>
            </a:custGeom>
            <a:solidFill>
              <a:srgbClr val="B2100D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2" name="Google Shape;212;p5"/>
            <p:cNvSpPr/>
            <p:nvPr/>
          </p:nvSpPr>
          <p:spPr>
            <a:xfrm>
              <a:off x="15927484" y="3893616"/>
              <a:ext cx="1390650" cy="1276350"/>
            </a:xfrm>
            <a:custGeom>
              <a:avLst/>
              <a:gdLst/>
              <a:ahLst/>
              <a:cxnLst/>
              <a:rect l="l" t="t" r="r" b="b"/>
              <a:pathLst>
                <a:path w="1390650" h="1276350" extrusionOk="0">
                  <a:moveTo>
                    <a:pt x="695324" y="1276349"/>
                  </a:moveTo>
                  <a:lnTo>
                    <a:pt x="645667" y="1274747"/>
                  </a:lnTo>
                  <a:lnTo>
                    <a:pt x="596952" y="1270012"/>
                  </a:lnTo>
                  <a:lnTo>
                    <a:pt x="549297" y="1262252"/>
                  </a:lnTo>
                  <a:lnTo>
                    <a:pt x="502820" y="1251576"/>
                  </a:lnTo>
                  <a:lnTo>
                    <a:pt x="457638" y="1238091"/>
                  </a:lnTo>
                  <a:lnTo>
                    <a:pt x="413869" y="1221905"/>
                  </a:lnTo>
                  <a:lnTo>
                    <a:pt x="371631" y="1203126"/>
                  </a:lnTo>
                  <a:lnTo>
                    <a:pt x="331041" y="1181863"/>
                  </a:lnTo>
                  <a:lnTo>
                    <a:pt x="292217" y="1158222"/>
                  </a:lnTo>
                  <a:lnTo>
                    <a:pt x="255277" y="1132313"/>
                  </a:lnTo>
                  <a:lnTo>
                    <a:pt x="220338" y="1104244"/>
                  </a:lnTo>
                  <a:lnTo>
                    <a:pt x="187518" y="1074121"/>
                  </a:lnTo>
                  <a:lnTo>
                    <a:pt x="156934" y="1042054"/>
                  </a:lnTo>
                  <a:lnTo>
                    <a:pt x="128705" y="1008150"/>
                  </a:lnTo>
                  <a:lnTo>
                    <a:pt x="102948" y="972517"/>
                  </a:lnTo>
                  <a:lnTo>
                    <a:pt x="79780" y="935263"/>
                  </a:lnTo>
                  <a:lnTo>
                    <a:pt x="59320" y="896496"/>
                  </a:lnTo>
                  <a:lnTo>
                    <a:pt x="41684" y="856325"/>
                  </a:lnTo>
                  <a:lnTo>
                    <a:pt x="26992" y="814856"/>
                  </a:lnTo>
                  <a:lnTo>
                    <a:pt x="15359" y="772199"/>
                  </a:lnTo>
                  <a:lnTo>
                    <a:pt x="6904" y="728461"/>
                  </a:lnTo>
                  <a:lnTo>
                    <a:pt x="1745" y="683750"/>
                  </a:lnTo>
                  <a:lnTo>
                    <a:pt x="0" y="638174"/>
                  </a:lnTo>
                  <a:lnTo>
                    <a:pt x="1745" y="592599"/>
                  </a:lnTo>
                  <a:lnTo>
                    <a:pt x="6904" y="547888"/>
                  </a:lnTo>
                  <a:lnTo>
                    <a:pt x="15359" y="504150"/>
                  </a:lnTo>
                  <a:lnTo>
                    <a:pt x="26992" y="461492"/>
                  </a:lnTo>
                  <a:lnTo>
                    <a:pt x="41684" y="420024"/>
                  </a:lnTo>
                  <a:lnTo>
                    <a:pt x="59320" y="379853"/>
                  </a:lnTo>
                  <a:lnTo>
                    <a:pt x="79780" y="341086"/>
                  </a:lnTo>
                  <a:lnTo>
                    <a:pt x="102948" y="303832"/>
                  </a:lnTo>
                  <a:lnTo>
                    <a:pt x="128705" y="268199"/>
                  </a:lnTo>
                  <a:lnTo>
                    <a:pt x="156934" y="234295"/>
                  </a:lnTo>
                  <a:lnTo>
                    <a:pt x="187518" y="202228"/>
                  </a:lnTo>
                  <a:lnTo>
                    <a:pt x="220338" y="172105"/>
                  </a:lnTo>
                  <a:lnTo>
                    <a:pt x="255277" y="144035"/>
                  </a:lnTo>
                  <a:lnTo>
                    <a:pt x="292217" y="118126"/>
                  </a:lnTo>
                  <a:lnTo>
                    <a:pt x="331041" y="94486"/>
                  </a:lnTo>
                  <a:lnTo>
                    <a:pt x="371631" y="73223"/>
                  </a:lnTo>
                  <a:lnTo>
                    <a:pt x="413869" y="54444"/>
                  </a:lnTo>
                  <a:lnTo>
                    <a:pt x="457638" y="38258"/>
                  </a:lnTo>
                  <a:lnTo>
                    <a:pt x="502820" y="24773"/>
                  </a:lnTo>
                  <a:lnTo>
                    <a:pt x="549297" y="14097"/>
                  </a:lnTo>
                  <a:lnTo>
                    <a:pt x="596952" y="6337"/>
                  </a:lnTo>
                  <a:lnTo>
                    <a:pt x="645667" y="1602"/>
                  </a:lnTo>
                  <a:lnTo>
                    <a:pt x="695324" y="0"/>
                  </a:lnTo>
                  <a:lnTo>
                    <a:pt x="744982" y="1602"/>
                  </a:lnTo>
                  <a:lnTo>
                    <a:pt x="793697" y="6337"/>
                  </a:lnTo>
                  <a:lnTo>
                    <a:pt x="841352" y="14097"/>
                  </a:lnTo>
                  <a:lnTo>
                    <a:pt x="887829" y="24773"/>
                  </a:lnTo>
                  <a:lnTo>
                    <a:pt x="933011" y="38258"/>
                  </a:lnTo>
                  <a:lnTo>
                    <a:pt x="976780" y="54444"/>
                  </a:lnTo>
                  <a:lnTo>
                    <a:pt x="1019018" y="73223"/>
                  </a:lnTo>
                  <a:lnTo>
                    <a:pt x="1059608" y="94486"/>
                  </a:lnTo>
                  <a:lnTo>
                    <a:pt x="1098432" y="118126"/>
                  </a:lnTo>
                  <a:lnTo>
                    <a:pt x="1135372" y="144035"/>
                  </a:lnTo>
                  <a:lnTo>
                    <a:pt x="1170311" y="172105"/>
                  </a:lnTo>
                  <a:lnTo>
                    <a:pt x="1203131" y="202228"/>
                  </a:lnTo>
                  <a:lnTo>
                    <a:pt x="1233715" y="234295"/>
                  </a:lnTo>
                  <a:lnTo>
                    <a:pt x="1261944" y="268199"/>
                  </a:lnTo>
                  <a:lnTo>
                    <a:pt x="1287701" y="303832"/>
                  </a:lnTo>
                  <a:lnTo>
                    <a:pt x="1310869" y="341086"/>
                  </a:lnTo>
                  <a:lnTo>
                    <a:pt x="1331329" y="379853"/>
                  </a:lnTo>
                  <a:lnTo>
                    <a:pt x="1348964" y="420024"/>
                  </a:lnTo>
                  <a:lnTo>
                    <a:pt x="1363657" y="461492"/>
                  </a:lnTo>
                  <a:lnTo>
                    <a:pt x="1375290" y="504150"/>
                  </a:lnTo>
                  <a:lnTo>
                    <a:pt x="1383744" y="547888"/>
                  </a:lnTo>
                  <a:lnTo>
                    <a:pt x="1388904" y="592599"/>
                  </a:lnTo>
                  <a:lnTo>
                    <a:pt x="1390649" y="638174"/>
                  </a:lnTo>
                  <a:lnTo>
                    <a:pt x="1388904" y="683750"/>
                  </a:lnTo>
                  <a:lnTo>
                    <a:pt x="1383744" y="728461"/>
                  </a:lnTo>
                  <a:lnTo>
                    <a:pt x="1375290" y="772199"/>
                  </a:lnTo>
                  <a:lnTo>
                    <a:pt x="1363657" y="814856"/>
                  </a:lnTo>
                  <a:lnTo>
                    <a:pt x="1348964" y="856325"/>
                  </a:lnTo>
                  <a:lnTo>
                    <a:pt x="1331329" y="896496"/>
                  </a:lnTo>
                  <a:lnTo>
                    <a:pt x="1310869" y="935263"/>
                  </a:lnTo>
                  <a:lnTo>
                    <a:pt x="1287701" y="972517"/>
                  </a:lnTo>
                  <a:lnTo>
                    <a:pt x="1261944" y="1008150"/>
                  </a:lnTo>
                  <a:lnTo>
                    <a:pt x="1233715" y="1042054"/>
                  </a:lnTo>
                  <a:lnTo>
                    <a:pt x="1203131" y="1074121"/>
                  </a:lnTo>
                  <a:lnTo>
                    <a:pt x="1170311" y="1104244"/>
                  </a:lnTo>
                  <a:lnTo>
                    <a:pt x="1135372" y="1132313"/>
                  </a:lnTo>
                  <a:lnTo>
                    <a:pt x="1098432" y="1158222"/>
                  </a:lnTo>
                  <a:lnTo>
                    <a:pt x="1059608" y="1181863"/>
                  </a:lnTo>
                  <a:lnTo>
                    <a:pt x="1019018" y="1203126"/>
                  </a:lnTo>
                  <a:lnTo>
                    <a:pt x="976780" y="1221905"/>
                  </a:lnTo>
                  <a:lnTo>
                    <a:pt x="933011" y="1238091"/>
                  </a:lnTo>
                  <a:lnTo>
                    <a:pt x="887829" y="1251576"/>
                  </a:lnTo>
                  <a:lnTo>
                    <a:pt x="841352" y="1262252"/>
                  </a:lnTo>
                  <a:lnTo>
                    <a:pt x="793697" y="1270012"/>
                  </a:lnTo>
                  <a:lnTo>
                    <a:pt x="744982" y="1274747"/>
                  </a:lnTo>
                  <a:lnTo>
                    <a:pt x="695324" y="1276349"/>
                  </a:lnTo>
                  <a:close/>
                </a:path>
              </a:pathLst>
            </a:custGeom>
            <a:solidFill>
              <a:srgbClr val="29251C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BC1928E-C200-68D6-0537-8FBD17D9E92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5</a:t>
            </a:fld>
            <a:endParaRPr lang="en-US" sz="1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6"/>
          <p:cNvSpPr/>
          <p:nvPr/>
        </p:nvSpPr>
        <p:spPr>
          <a:xfrm>
            <a:off x="1705327" y="4530793"/>
            <a:ext cx="1751964" cy="2895600"/>
          </a:xfrm>
          <a:custGeom>
            <a:avLst/>
            <a:gdLst/>
            <a:ahLst/>
            <a:cxnLst/>
            <a:rect l="l" t="t" r="r" b="b"/>
            <a:pathLst>
              <a:path w="1751964" h="2895600" extrusionOk="0">
                <a:moveTo>
                  <a:pt x="875877" y="2895599"/>
                </a:moveTo>
                <a:lnTo>
                  <a:pt x="827927" y="2894295"/>
                </a:lnTo>
                <a:lnTo>
                  <a:pt x="780640" y="2890429"/>
                </a:lnTo>
                <a:lnTo>
                  <a:pt x="734083" y="2884067"/>
                </a:lnTo>
                <a:lnTo>
                  <a:pt x="688324" y="2875278"/>
                </a:lnTo>
                <a:lnTo>
                  <a:pt x="643431" y="2864130"/>
                </a:lnTo>
                <a:lnTo>
                  <a:pt x="599471" y="2850690"/>
                </a:lnTo>
                <a:lnTo>
                  <a:pt x="556511" y="2835026"/>
                </a:lnTo>
                <a:lnTo>
                  <a:pt x="514620" y="2817206"/>
                </a:lnTo>
                <a:lnTo>
                  <a:pt x="473865" y="2797297"/>
                </a:lnTo>
                <a:lnTo>
                  <a:pt x="434313" y="2775368"/>
                </a:lnTo>
                <a:lnTo>
                  <a:pt x="396031" y="2751486"/>
                </a:lnTo>
                <a:lnTo>
                  <a:pt x="359089" y="2725720"/>
                </a:lnTo>
                <a:lnTo>
                  <a:pt x="323552" y="2698136"/>
                </a:lnTo>
                <a:lnTo>
                  <a:pt x="289489" y="2668802"/>
                </a:lnTo>
                <a:lnTo>
                  <a:pt x="256966" y="2637787"/>
                </a:lnTo>
                <a:lnTo>
                  <a:pt x="226053" y="2605158"/>
                </a:lnTo>
                <a:lnTo>
                  <a:pt x="196816" y="2570982"/>
                </a:lnTo>
                <a:lnTo>
                  <a:pt x="169322" y="2535329"/>
                </a:lnTo>
                <a:lnTo>
                  <a:pt x="143640" y="2498264"/>
                </a:lnTo>
                <a:lnTo>
                  <a:pt x="119836" y="2459857"/>
                </a:lnTo>
                <a:lnTo>
                  <a:pt x="97979" y="2420175"/>
                </a:lnTo>
                <a:lnTo>
                  <a:pt x="78136" y="2379285"/>
                </a:lnTo>
                <a:lnTo>
                  <a:pt x="60375" y="2337256"/>
                </a:lnTo>
                <a:lnTo>
                  <a:pt x="44762" y="2294155"/>
                </a:lnTo>
                <a:lnTo>
                  <a:pt x="31366" y="2250051"/>
                </a:lnTo>
                <a:lnTo>
                  <a:pt x="20254" y="2205010"/>
                </a:lnTo>
                <a:lnTo>
                  <a:pt x="11494" y="2159100"/>
                </a:lnTo>
                <a:lnTo>
                  <a:pt x="5153" y="2112390"/>
                </a:lnTo>
                <a:lnTo>
                  <a:pt x="1306" y="2065028"/>
                </a:lnTo>
                <a:lnTo>
                  <a:pt x="0" y="2016840"/>
                </a:lnTo>
                <a:lnTo>
                  <a:pt x="0" y="878759"/>
                </a:lnTo>
                <a:lnTo>
                  <a:pt x="1299" y="830651"/>
                </a:lnTo>
                <a:lnTo>
                  <a:pt x="5153" y="783208"/>
                </a:lnTo>
                <a:lnTo>
                  <a:pt x="11494" y="736498"/>
                </a:lnTo>
                <a:lnTo>
                  <a:pt x="20254" y="690589"/>
                </a:lnTo>
                <a:lnTo>
                  <a:pt x="31366" y="645548"/>
                </a:lnTo>
                <a:lnTo>
                  <a:pt x="44762" y="601443"/>
                </a:lnTo>
                <a:lnTo>
                  <a:pt x="60375" y="558343"/>
                </a:lnTo>
                <a:lnTo>
                  <a:pt x="78136" y="516314"/>
                </a:lnTo>
                <a:lnTo>
                  <a:pt x="97979" y="475424"/>
                </a:lnTo>
                <a:lnTo>
                  <a:pt x="119836" y="435742"/>
                </a:lnTo>
                <a:lnTo>
                  <a:pt x="143640" y="397335"/>
                </a:lnTo>
                <a:lnTo>
                  <a:pt x="169322" y="360270"/>
                </a:lnTo>
                <a:lnTo>
                  <a:pt x="196816" y="324617"/>
                </a:lnTo>
                <a:lnTo>
                  <a:pt x="226053" y="290441"/>
                </a:lnTo>
                <a:lnTo>
                  <a:pt x="256966" y="257812"/>
                </a:lnTo>
                <a:lnTo>
                  <a:pt x="289489" y="226797"/>
                </a:lnTo>
                <a:lnTo>
                  <a:pt x="323552" y="197463"/>
                </a:lnTo>
                <a:lnTo>
                  <a:pt x="359089" y="169879"/>
                </a:lnTo>
                <a:lnTo>
                  <a:pt x="396031" y="144112"/>
                </a:lnTo>
                <a:lnTo>
                  <a:pt x="434313" y="120231"/>
                </a:lnTo>
                <a:lnTo>
                  <a:pt x="473865" y="98302"/>
                </a:lnTo>
                <a:lnTo>
                  <a:pt x="514620" y="78393"/>
                </a:lnTo>
                <a:lnTo>
                  <a:pt x="556511" y="60573"/>
                </a:lnTo>
                <a:lnTo>
                  <a:pt x="599471" y="44909"/>
                </a:lnTo>
                <a:lnTo>
                  <a:pt x="643431" y="31469"/>
                </a:lnTo>
                <a:lnTo>
                  <a:pt x="688324" y="20321"/>
                </a:lnTo>
                <a:lnTo>
                  <a:pt x="734083" y="11532"/>
                </a:lnTo>
                <a:lnTo>
                  <a:pt x="780640" y="5170"/>
                </a:lnTo>
                <a:lnTo>
                  <a:pt x="827927" y="1303"/>
                </a:lnTo>
                <a:lnTo>
                  <a:pt x="875877" y="0"/>
                </a:lnTo>
                <a:lnTo>
                  <a:pt x="923827" y="1303"/>
                </a:lnTo>
                <a:lnTo>
                  <a:pt x="971114" y="5170"/>
                </a:lnTo>
                <a:lnTo>
                  <a:pt x="1017671" y="11532"/>
                </a:lnTo>
                <a:lnTo>
                  <a:pt x="1024911" y="12922"/>
                </a:lnTo>
                <a:lnTo>
                  <a:pt x="875877" y="12922"/>
                </a:lnTo>
                <a:lnTo>
                  <a:pt x="828611" y="14207"/>
                </a:lnTo>
                <a:lnTo>
                  <a:pt x="782000" y="18014"/>
                </a:lnTo>
                <a:lnTo>
                  <a:pt x="736113" y="24279"/>
                </a:lnTo>
                <a:lnTo>
                  <a:pt x="691014" y="32934"/>
                </a:lnTo>
                <a:lnTo>
                  <a:pt x="646770" y="43914"/>
                </a:lnTo>
                <a:lnTo>
                  <a:pt x="603448" y="57150"/>
                </a:lnTo>
                <a:lnTo>
                  <a:pt x="561114" y="72577"/>
                </a:lnTo>
                <a:lnTo>
                  <a:pt x="519835" y="90128"/>
                </a:lnTo>
                <a:lnTo>
                  <a:pt x="479676" y="109736"/>
                </a:lnTo>
                <a:lnTo>
                  <a:pt x="440705" y="131335"/>
                </a:lnTo>
                <a:lnTo>
                  <a:pt x="402988" y="154858"/>
                </a:lnTo>
                <a:lnTo>
                  <a:pt x="366590" y="180238"/>
                </a:lnTo>
                <a:lnTo>
                  <a:pt x="331579" y="207410"/>
                </a:lnTo>
                <a:lnTo>
                  <a:pt x="298021" y="236305"/>
                </a:lnTo>
                <a:lnTo>
                  <a:pt x="265983" y="266858"/>
                </a:lnTo>
                <a:lnTo>
                  <a:pt x="235530" y="299002"/>
                </a:lnTo>
                <a:lnTo>
                  <a:pt x="206729" y="332671"/>
                </a:lnTo>
                <a:lnTo>
                  <a:pt x="179647" y="367797"/>
                </a:lnTo>
                <a:lnTo>
                  <a:pt x="154350" y="404314"/>
                </a:lnTo>
                <a:lnTo>
                  <a:pt x="130904" y="442155"/>
                </a:lnTo>
                <a:lnTo>
                  <a:pt x="109376" y="481255"/>
                </a:lnTo>
                <a:lnTo>
                  <a:pt x="89832" y="521546"/>
                </a:lnTo>
                <a:lnTo>
                  <a:pt x="72339" y="562961"/>
                </a:lnTo>
                <a:lnTo>
                  <a:pt x="56962" y="605434"/>
                </a:lnTo>
                <a:lnTo>
                  <a:pt x="43770" y="648899"/>
                </a:lnTo>
                <a:lnTo>
                  <a:pt x="32826" y="693288"/>
                </a:lnTo>
                <a:lnTo>
                  <a:pt x="24199" y="738535"/>
                </a:lnTo>
                <a:lnTo>
                  <a:pt x="17955" y="784574"/>
                </a:lnTo>
                <a:lnTo>
                  <a:pt x="14160" y="831338"/>
                </a:lnTo>
                <a:lnTo>
                  <a:pt x="12880" y="878759"/>
                </a:lnTo>
                <a:lnTo>
                  <a:pt x="12880" y="2016840"/>
                </a:lnTo>
                <a:lnTo>
                  <a:pt x="14160" y="2064261"/>
                </a:lnTo>
                <a:lnTo>
                  <a:pt x="17955" y="2111025"/>
                </a:lnTo>
                <a:lnTo>
                  <a:pt x="24199" y="2157064"/>
                </a:lnTo>
                <a:lnTo>
                  <a:pt x="32826" y="2202311"/>
                </a:lnTo>
                <a:lnTo>
                  <a:pt x="43770" y="2246700"/>
                </a:lnTo>
                <a:lnTo>
                  <a:pt x="56962" y="2290165"/>
                </a:lnTo>
                <a:lnTo>
                  <a:pt x="72339" y="2332638"/>
                </a:lnTo>
                <a:lnTo>
                  <a:pt x="89832" y="2374053"/>
                </a:lnTo>
                <a:lnTo>
                  <a:pt x="109376" y="2414344"/>
                </a:lnTo>
                <a:lnTo>
                  <a:pt x="130904" y="2453443"/>
                </a:lnTo>
                <a:lnTo>
                  <a:pt x="154350" y="2491285"/>
                </a:lnTo>
                <a:lnTo>
                  <a:pt x="179647" y="2527802"/>
                </a:lnTo>
                <a:lnTo>
                  <a:pt x="206729" y="2562928"/>
                </a:lnTo>
                <a:lnTo>
                  <a:pt x="235530" y="2596597"/>
                </a:lnTo>
                <a:lnTo>
                  <a:pt x="265983" y="2628741"/>
                </a:lnTo>
                <a:lnTo>
                  <a:pt x="298021" y="2659294"/>
                </a:lnTo>
                <a:lnTo>
                  <a:pt x="331579" y="2688189"/>
                </a:lnTo>
                <a:lnTo>
                  <a:pt x="366590" y="2715361"/>
                </a:lnTo>
                <a:lnTo>
                  <a:pt x="402988" y="2740741"/>
                </a:lnTo>
                <a:lnTo>
                  <a:pt x="440705" y="2764264"/>
                </a:lnTo>
                <a:lnTo>
                  <a:pt x="479676" y="2785863"/>
                </a:lnTo>
                <a:lnTo>
                  <a:pt x="519835" y="2805471"/>
                </a:lnTo>
                <a:lnTo>
                  <a:pt x="561114" y="2823022"/>
                </a:lnTo>
                <a:lnTo>
                  <a:pt x="603448" y="2838449"/>
                </a:lnTo>
                <a:lnTo>
                  <a:pt x="646770" y="2851685"/>
                </a:lnTo>
                <a:lnTo>
                  <a:pt x="691014" y="2862664"/>
                </a:lnTo>
                <a:lnTo>
                  <a:pt x="736113" y="2871320"/>
                </a:lnTo>
                <a:lnTo>
                  <a:pt x="782000" y="2877585"/>
                </a:lnTo>
                <a:lnTo>
                  <a:pt x="828611" y="2881392"/>
                </a:lnTo>
                <a:lnTo>
                  <a:pt x="875877" y="2882676"/>
                </a:lnTo>
                <a:lnTo>
                  <a:pt x="1025046" y="2882676"/>
                </a:lnTo>
                <a:lnTo>
                  <a:pt x="1017671" y="2884090"/>
                </a:lnTo>
                <a:lnTo>
                  <a:pt x="971114" y="2890439"/>
                </a:lnTo>
                <a:lnTo>
                  <a:pt x="923827" y="2894298"/>
                </a:lnTo>
                <a:lnTo>
                  <a:pt x="875877" y="2895599"/>
                </a:lnTo>
                <a:close/>
              </a:path>
              <a:path w="1751964" h="2895600" extrusionOk="0">
                <a:moveTo>
                  <a:pt x="1025046" y="2882676"/>
                </a:moveTo>
                <a:lnTo>
                  <a:pt x="875877" y="2882676"/>
                </a:lnTo>
                <a:lnTo>
                  <a:pt x="923143" y="2881392"/>
                </a:lnTo>
                <a:lnTo>
                  <a:pt x="969753" y="2877585"/>
                </a:lnTo>
                <a:lnTo>
                  <a:pt x="1015641" y="2871320"/>
                </a:lnTo>
                <a:lnTo>
                  <a:pt x="1060740" y="2862664"/>
                </a:lnTo>
                <a:lnTo>
                  <a:pt x="1104984" y="2851685"/>
                </a:lnTo>
                <a:lnTo>
                  <a:pt x="1148306" y="2838449"/>
                </a:lnTo>
                <a:lnTo>
                  <a:pt x="1190640" y="2823022"/>
                </a:lnTo>
                <a:lnTo>
                  <a:pt x="1231919" y="2805471"/>
                </a:lnTo>
                <a:lnTo>
                  <a:pt x="1272078" y="2785863"/>
                </a:lnTo>
                <a:lnTo>
                  <a:pt x="1311049" y="2764264"/>
                </a:lnTo>
                <a:lnTo>
                  <a:pt x="1348766" y="2740741"/>
                </a:lnTo>
                <a:lnTo>
                  <a:pt x="1385164" y="2715361"/>
                </a:lnTo>
                <a:lnTo>
                  <a:pt x="1420175" y="2688189"/>
                </a:lnTo>
                <a:lnTo>
                  <a:pt x="1453732" y="2659294"/>
                </a:lnTo>
                <a:lnTo>
                  <a:pt x="1485771" y="2628741"/>
                </a:lnTo>
                <a:lnTo>
                  <a:pt x="1516224" y="2596597"/>
                </a:lnTo>
                <a:lnTo>
                  <a:pt x="1545025" y="2562928"/>
                </a:lnTo>
                <a:lnTo>
                  <a:pt x="1572107" y="2527802"/>
                </a:lnTo>
                <a:lnTo>
                  <a:pt x="1597404" y="2491285"/>
                </a:lnTo>
                <a:lnTo>
                  <a:pt x="1620850" y="2453443"/>
                </a:lnTo>
                <a:lnTo>
                  <a:pt x="1642378" y="2414344"/>
                </a:lnTo>
                <a:lnTo>
                  <a:pt x="1661922" y="2374053"/>
                </a:lnTo>
                <a:lnTo>
                  <a:pt x="1679415" y="2332638"/>
                </a:lnTo>
                <a:lnTo>
                  <a:pt x="1694792" y="2290165"/>
                </a:lnTo>
                <a:lnTo>
                  <a:pt x="1707984" y="2246700"/>
                </a:lnTo>
                <a:lnTo>
                  <a:pt x="1718928" y="2202311"/>
                </a:lnTo>
                <a:lnTo>
                  <a:pt x="1727555" y="2157064"/>
                </a:lnTo>
                <a:lnTo>
                  <a:pt x="1733799" y="2111025"/>
                </a:lnTo>
                <a:lnTo>
                  <a:pt x="1737594" y="2064261"/>
                </a:lnTo>
                <a:lnTo>
                  <a:pt x="1738874" y="2016840"/>
                </a:lnTo>
                <a:lnTo>
                  <a:pt x="1738874" y="878759"/>
                </a:lnTo>
                <a:lnTo>
                  <a:pt x="1737594" y="831338"/>
                </a:lnTo>
                <a:lnTo>
                  <a:pt x="1733799" y="784574"/>
                </a:lnTo>
                <a:lnTo>
                  <a:pt x="1727555" y="738535"/>
                </a:lnTo>
                <a:lnTo>
                  <a:pt x="1718928" y="693288"/>
                </a:lnTo>
                <a:lnTo>
                  <a:pt x="1707984" y="648899"/>
                </a:lnTo>
                <a:lnTo>
                  <a:pt x="1694792" y="605434"/>
                </a:lnTo>
                <a:lnTo>
                  <a:pt x="1679415" y="562961"/>
                </a:lnTo>
                <a:lnTo>
                  <a:pt x="1661922" y="521546"/>
                </a:lnTo>
                <a:lnTo>
                  <a:pt x="1642378" y="481255"/>
                </a:lnTo>
                <a:lnTo>
                  <a:pt x="1620850" y="442155"/>
                </a:lnTo>
                <a:lnTo>
                  <a:pt x="1597404" y="404314"/>
                </a:lnTo>
                <a:lnTo>
                  <a:pt x="1572107" y="367797"/>
                </a:lnTo>
                <a:lnTo>
                  <a:pt x="1545025" y="332671"/>
                </a:lnTo>
                <a:lnTo>
                  <a:pt x="1516224" y="299002"/>
                </a:lnTo>
                <a:lnTo>
                  <a:pt x="1485771" y="266858"/>
                </a:lnTo>
                <a:lnTo>
                  <a:pt x="1453732" y="236305"/>
                </a:lnTo>
                <a:lnTo>
                  <a:pt x="1420175" y="207410"/>
                </a:lnTo>
                <a:lnTo>
                  <a:pt x="1385164" y="180238"/>
                </a:lnTo>
                <a:lnTo>
                  <a:pt x="1348766" y="154858"/>
                </a:lnTo>
                <a:lnTo>
                  <a:pt x="1311049" y="131335"/>
                </a:lnTo>
                <a:lnTo>
                  <a:pt x="1272078" y="109736"/>
                </a:lnTo>
                <a:lnTo>
                  <a:pt x="1231919" y="90128"/>
                </a:lnTo>
                <a:lnTo>
                  <a:pt x="1190640" y="72577"/>
                </a:lnTo>
                <a:lnTo>
                  <a:pt x="1148306" y="57150"/>
                </a:lnTo>
                <a:lnTo>
                  <a:pt x="1104984" y="43914"/>
                </a:lnTo>
                <a:lnTo>
                  <a:pt x="1060740" y="32934"/>
                </a:lnTo>
                <a:lnTo>
                  <a:pt x="1015641" y="24279"/>
                </a:lnTo>
                <a:lnTo>
                  <a:pt x="969753" y="18014"/>
                </a:lnTo>
                <a:lnTo>
                  <a:pt x="923143" y="14207"/>
                </a:lnTo>
                <a:lnTo>
                  <a:pt x="875877" y="12922"/>
                </a:lnTo>
                <a:lnTo>
                  <a:pt x="1024911" y="12922"/>
                </a:lnTo>
                <a:lnTo>
                  <a:pt x="1063430" y="20321"/>
                </a:lnTo>
                <a:lnTo>
                  <a:pt x="1108323" y="31469"/>
                </a:lnTo>
                <a:lnTo>
                  <a:pt x="1152283" y="44909"/>
                </a:lnTo>
                <a:lnTo>
                  <a:pt x="1195243" y="60573"/>
                </a:lnTo>
                <a:lnTo>
                  <a:pt x="1237134" y="78393"/>
                </a:lnTo>
                <a:lnTo>
                  <a:pt x="1277889" y="98302"/>
                </a:lnTo>
                <a:lnTo>
                  <a:pt x="1317441" y="120231"/>
                </a:lnTo>
                <a:lnTo>
                  <a:pt x="1355723" y="144112"/>
                </a:lnTo>
                <a:lnTo>
                  <a:pt x="1392665" y="169879"/>
                </a:lnTo>
                <a:lnTo>
                  <a:pt x="1428202" y="197463"/>
                </a:lnTo>
                <a:lnTo>
                  <a:pt x="1462265" y="226797"/>
                </a:lnTo>
                <a:lnTo>
                  <a:pt x="1494787" y="257812"/>
                </a:lnTo>
                <a:lnTo>
                  <a:pt x="1525701" y="290441"/>
                </a:lnTo>
                <a:lnTo>
                  <a:pt x="1554938" y="324617"/>
                </a:lnTo>
                <a:lnTo>
                  <a:pt x="1582432" y="360270"/>
                </a:lnTo>
                <a:lnTo>
                  <a:pt x="1608114" y="397335"/>
                </a:lnTo>
                <a:lnTo>
                  <a:pt x="1631918" y="435742"/>
                </a:lnTo>
                <a:lnTo>
                  <a:pt x="1653775" y="475424"/>
                </a:lnTo>
                <a:lnTo>
                  <a:pt x="1673618" y="516314"/>
                </a:lnTo>
                <a:lnTo>
                  <a:pt x="1691379" y="558343"/>
                </a:lnTo>
                <a:lnTo>
                  <a:pt x="1706992" y="601443"/>
                </a:lnTo>
                <a:lnTo>
                  <a:pt x="1720388" y="645548"/>
                </a:lnTo>
                <a:lnTo>
                  <a:pt x="1731500" y="690589"/>
                </a:lnTo>
                <a:lnTo>
                  <a:pt x="1740260" y="736498"/>
                </a:lnTo>
                <a:lnTo>
                  <a:pt x="1746601" y="783208"/>
                </a:lnTo>
                <a:lnTo>
                  <a:pt x="1750455" y="830651"/>
                </a:lnTo>
                <a:lnTo>
                  <a:pt x="1751754" y="878759"/>
                </a:lnTo>
                <a:lnTo>
                  <a:pt x="1751754" y="2016840"/>
                </a:lnTo>
                <a:lnTo>
                  <a:pt x="1750455" y="2065028"/>
                </a:lnTo>
                <a:lnTo>
                  <a:pt x="1746601" y="2112540"/>
                </a:lnTo>
                <a:lnTo>
                  <a:pt x="1740260" y="2159310"/>
                </a:lnTo>
                <a:lnTo>
                  <a:pt x="1731500" y="2205269"/>
                </a:lnTo>
                <a:lnTo>
                  <a:pt x="1720388" y="2250350"/>
                </a:lnTo>
                <a:lnTo>
                  <a:pt x="1706992" y="2294486"/>
                </a:lnTo>
                <a:lnTo>
                  <a:pt x="1691379" y="2337611"/>
                </a:lnTo>
                <a:lnTo>
                  <a:pt x="1673618" y="2379656"/>
                </a:lnTo>
                <a:lnTo>
                  <a:pt x="1653775" y="2420555"/>
                </a:lnTo>
                <a:lnTo>
                  <a:pt x="1631918" y="2460240"/>
                </a:lnTo>
                <a:lnTo>
                  <a:pt x="1608114" y="2498644"/>
                </a:lnTo>
                <a:lnTo>
                  <a:pt x="1582432" y="2535701"/>
                </a:lnTo>
                <a:lnTo>
                  <a:pt x="1554938" y="2571342"/>
                </a:lnTo>
                <a:lnTo>
                  <a:pt x="1525701" y="2605501"/>
                </a:lnTo>
                <a:lnTo>
                  <a:pt x="1494787" y="2638110"/>
                </a:lnTo>
                <a:lnTo>
                  <a:pt x="1462265" y="2669102"/>
                </a:lnTo>
                <a:lnTo>
                  <a:pt x="1428202" y="2698410"/>
                </a:lnTo>
                <a:lnTo>
                  <a:pt x="1392665" y="2725968"/>
                </a:lnTo>
                <a:lnTo>
                  <a:pt x="1355723" y="2751706"/>
                </a:lnTo>
                <a:lnTo>
                  <a:pt x="1317441" y="2775560"/>
                </a:lnTo>
                <a:lnTo>
                  <a:pt x="1277889" y="2797460"/>
                </a:lnTo>
                <a:lnTo>
                  <a:pt x="1237134" y="2817340"/>
                </a:lnTo>
                <a:lnTo>
                  <a:pt x="1195243" y="2835133"/>
                </a:lnTo>
                <a:lnTo>
                  <a:pt x="1152283" y="2850772"/>
                </a:lnTo>
                <a:lnTo>
                  <a:pt x="1108323" y="2864189"/>
                </a:lnTo>
                <a:lnTo>
                  <a:pt x="1063430" y="2875318"/>
                </a:lnTo>
                <a:lnTo>
                  <a:pt x="1025046" y="2882676"/>
                </a:lnTo>
                <a:close/>
              </a:path>
            </a:pathLst>
          </a:custGeom>
          <a:solidFill>
            <a:srgbClr val="F5F5F1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18" name="Google Shape;218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247233" y="4530793"/>
            <a:ext cx="2286445" cy="2888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19" name="Google Shape;219;p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316361" y="4530793"/>
            <a:ext cx="3038013" cy="2889029"/>
          </a:xfrm>
          <a:prstGeom prst="rect">
            <a:avLst/>
          </a:prstGeom>
          <a:noFill/>
          <a:ln>
            <a:noFill/>
          </a:ln>
        </p:spPr>
      </p:pic>
      <p:sp>
        <p:nvSpPr>
          <p:cNvPr id="220" name="Google Shape;220;p6"/>
          <p:cNvSpPr/>
          <p:nvPr/>
        </p:nvSpPr>
        <p:spPr>
          <a:xfrm>
            <a:off x="4067156" y="5972291"/>
            <a:ext cx="571500" cy="9525"/>
          </a:xfrm>
          <a:custGeom>
            <a:avLst/>
            <a:gdLst/>
            <a:ahLst/>
            <a:cxnLst/>
            <a:rect l="l" t="t" r="r" b="b"/>
            <a:pathLst>
              <a:path w="571500" h="9525" extrusionOk="0">
                <a:moveTo>
                  <a:pt x="571499" y="9524"/>
                </a:moveTo>
                <a:lnTo>
                  <a:pt x="0" y="9524"/>
                </a:lnTo>
                <a:lnTo>
                  <a:pt x="0" y="0"/>
                </a:lnTo>
                <a:lnTo>
                  <a:pt x="571499" y="0"/>
                </a:lnTo>
                <a:lnTo>
                  <a:pt x="571499" y="9524"/>
                </a:lnTo>
                <a:close/>
              </a:path>
            </a:pathLst>
          </a:custGeom>
          <a:solidFill>
            <a:srgbClr val="F5F5F1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21" name="Google Shape;221;p6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5775658" y="8951238"/>
            <a:ext cx="2400299" cy="1171574"/>
          </a:xfrm>
          <a:prstGeom prst="rect">
            <a:avLst/>
          </a:prstGeom>
          <a:noFill/>
          <a:ln>
            <a:noFill/>
          </a:ln>
        </p:spPr>
      </p:pic>
      <p:sp>
        <p:nvSpPr>
          <p:cNvPr id="222" name="Google Shape;222;p6"/>
          <p:cNvSpPr/>
          <p:nvPr/>
        </p:nvSpPr>
        <p:spPr>
          <a:xfrm>
            <a:off x="8136280" y="5972291"/>
            <a:ext cx="571500" cy="9525"/>
          </a:xfrm>
          <a:custGeom>
            <a:avLst/>
            <a:gdLst/>
            <a:ahLst/>
            <a:cxnLst/>
            <a:rect l="l" t="t" r="r" b="b"/>
            <a:pathLst>
              <a:path w="571500" h="9525" extrusionOk="0">
                <a:moveTo>
                  <a:pt x="571499" y="9524"/>
                </a:moveTo>
                <a:lnTo>
                  <a:pt x="0" y="9524"/>
                </a:lnTo>
                <a:lnTo>
                  <a:pt x="0" y="0"/>
                </a:lnTo>
                <a:lnTo>
                  <a:pt x="571499" y="0"/>
                </a:lnTo>
                <a:lnTo>
                  <a:pt x="571499" y="9524"/>
                </a:lnTo>
                <a:close/>
              </a:path>
            </a:pathLst>
          </a:custGeom>
          <a:solidFill>
            <a:srgbClr val="F5F5F1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3" name="Google Shape;223;p6"/>
          <p:cNvSpPr txBox="1"/>
          <p:nvPr/>
        </p:nvSpPr>
        <p:spPr>
          <a:xfrm>
            <a:off x="720000" y="2228400"/>
            <a:ext cx="15576000" cy="5183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457200" marR="0" lvl="0" indent="-444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ahoma"/>
              <a:buChar char="•"/>
            </a:pPr>
            <a:r>
              <a:rPr lang="en-US" sz="3200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Drafted by an internationally diverse group after wide consultation    </a:t>
            </a:r>
            <a:endParaRPr sz="3200" dirty="0"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	                    </a:t>
            </a:r>
            <a:endParaRPr sz="3200" dirty="0"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>
                <a:solidFill>
                  <a:srgbClr val="980409"/>
                </a:solidFill>
                <a:latin typeface="Tahoma"/>
                <a:ea typeface="Tahoma"/>
                <a:cs typeface="Tahoma"/>
                <a:sym typeface="Tahoma"/>
              </a:rPr>
              <a:t>                         </a:t>
            </a:r>
            <a:r>
              <a:rPr lang="en-US" sz="3200" dirty="0">
                <a:solidFill>
                  <a:srgbClr val="B2100D"/>
                </a:solidFill>
                <a:latin typeface="Tahoma"/>
                <a:ea typeface="Tahoma"/>
                <a:cs typeface="Tahoma"/>
                <a:sym typeface="Tahoma"/>
              </a:rPr>
              <a:t> for universities globally</a:t>
            </a:r>
            <a:endParaRPr sz="3200" dirty="0">
              <a:solidFill>
                <a:srgbClr val="B2100D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457200" marR="0" lvl="0" indent="-444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ahoma"/>
              <a:buChar char="•"/>
            </a:pPr>
            <a:r>
              <a:rPr lang="en-US" sz="3200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Nothing taken away from MCU 1988 – More added on responsibilities of universities</a:t>
            </a:r>
          </a:p>
          <a:p>
            <a:pPr marL="457200" marR="0" lvl="0" indent="-444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ahoma"/>
              <a:buChar char="•"/>
            </a:pPr>
            <a:r>
              <a:rPr lang="en-US" sz="3200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Enquiry, analysis and sound action - still vital</a:t>
            </a:r>
            <a:endParaRPr sz="3200" dirty="0">
              <a:latin typeface="Tahoma"/>
              <a:ea typeface="Tahoma"/>
              <a:cs typeface="Tahoma"/>
              <a:sym typeface="Tahoma"/>
            </a:endParaRPr>
          </a:p>
          <a:p>
            <a:pPr marL="457200" marR="0" lvl="0" indent="-444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Expressed in terms of </a:t>
            </a:r>
            <a:r>
              <a:rPr lang="en-US" sz="3200" b="1" dirty="0">
                <a:solidFill>
                  <a:srgbClr val="B2100D"/>
                </a:solidFill>
                <a:latin typeface="Tahoma"/>
                <a:ea typeface="Tahoma"/>
                <a:cs typeface="Tahoma"/>
                <a:sym typeface="Tahoma"/>
              </a:rPr>
              <a:t>Principles, Values</a:t>
            </a:r>
            <a:r>
              <a:rPr lang="en-US" sz="3200" b="1" dirty="0">
                <a:solidFill>
                  <a:srgbClr val="980409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3200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and </a:t>
            </a:r>
            <a:r>
              <a:rPr lang="en-US" sz="3200" b="1" dirty="0">
                <a:solidFill>
                  <a:srgbClr val="B2100D"/>
                </a:solidFill>
                <a:latin typeface="Tahoma"/>
                <a:ea typeface="Tahoma"/>
                <a:cs typeface="Tahoma"/>
                <a:sym typeface="Tahoma"/>
              </a:rPr>
              <a:t>Responsibilities </a:t>
            </a:r>
            <a:endParaRPr sz="3200" dirty="0">
              <a:solidFill>
                <a:srgbClr val="B2100D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457200" marR="0" lvl="0" indent="-444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ahoma"/>
              <a:buChar char="•"/>
            </a:pPr>
            <a:r>
              <a:rPr lang="en-US" sz="3200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Engage and respond to global challenges for sustainability</a:t>
            </a:r>
            <a:endParaRPr sz="3200" dirty="0">
              <a:latin typeface="Tahoma"/>
              <a:ea typeface="Tahoma"/>
              <a:cs typeface="Tahoma"/>
              <a:sym typeface="Tahoma"/>
            </a:endParaRPr>
          </a:p>
          <a:p>
            <a:pPr marL="457200" marR="0" lvl="0" indent="-444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ahoma"/>
              <a:buChar char="•"/>
            </a:pPr>
            <a:r>
              <a:rPr lang="en-US" sz="3200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Intellectual and moral autonomy – independence should be protected </a:t>
            </a:r>
            <a:endParaRPr sz="3200" dirty="0"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24" name="Google Shape;224;p6"/>
          <p:cNvSpPr/>
          <p:nvPr/>
        </p:nvSpPr>
        <p:spPr>
          <a:xfrm>
            <a:off x="1144477" y="3001569"/>
            <a:ext cx="2268863" cy="798830"/>
          </a:xfrm>
          <a:custGeom>
            <a:avLst/>
            <a:gdLst/>
            <a:ahLst/>
            <a:cxnLst/>
            <a:rect l="l" t="t" r="r" b="b"/>
            <a:pathLst>
              <a:path w="2647950" h="798829" extrusionOk="0">
                <a:moveTo>
                  <a:pt x="251129" y="313690"/>
                </a:moveTo>
                <a:lnTo>
                  <a:pt x="249809" y="313690"/>
                </a:lnTo>
                <a:lnTo>
                  <a:pt x="250012" y="313817"/>
                </a:lnTo>
                <a:lnTo>
                  <a:pt x="251129" y="313690"/>
                </a:lnTo>
                <a:close/>
              </a:path>
              <a:path w="2647950" h="798829" extrusionOk="0">
                <a:moveTo>
                  <a:pt x="587590" y="314490"/>
                </a:moveTo>
                <a:lnTo>
                  <a:pt x="584352" y="313410"/>
                </a:lnTo>
                <a:lnTo>
                  <a:pt x="585965" y="314490"/>
                </a:lnTo>
                <a:lnTo>
                  <a:pt x="587590" y="314490"/>
                </a:lnTo>
                <a:close/>
              </a:path>
              <a:path w="2647950" h="798829" extrusionOk="0">
                <a:moveTo>
                  <a:pt x="812800" y="311150"/>
                </a:moveTo>
                <a:lnTo>
                  <a:pt x="808482" y="311150"/>
                </a:lnTo>
                <a:lnTo>
                  <a:pt x="810679" y="311327"/>
                </a:lnTo>
                <a:lnTo>
                  <a:pt x="812800" y="311150"/>
                </a:lnTo>
                <a:close/>
              </a:path>
              <a:path w="2647950" h="798829" extrusionOk="0">
                <a:moveTo>
                  <a:pt x="870585" y="313410"/>
                </a:moveTo>
                <a:lnTo>
                  <a:pt x="868959" y="313410"/>
                </a:lnTo>
                <a:lnTo>
                  <a:pt x="868426" y="313956"/>
                </a:lnTo>
                <a:lnTo>
                  <a:pt x="870585" y="313410"/>
                </a:lnTo>
                <a:close/>
              </a:path>
              <a:path w="2647950" h="798829" extrusionOk="0">
                <a:moveTo>
                  <a:pt x="1485722" y="331470"/>
                </a:moveTo>
                <a:lnTo>
                  <a:pt x="1485188" y="331470"/>
                </a:lnTo>
                <a:lnTo>
                  <a:pt x="1485049" y="331787"/>
                </a:lnTo>
                <a:lnTo>
                  <a:pt x="1485722" y="331470"/>
                </a:lnTo>
                <a:close/>
              </a:path>
              <a:path w="2647950" h="798829" extrusionOk="0">
                <a:moveTo>
                  <a:pt x="1488427" y="332295"/>
                </a:moveTo>
                <a:lnTo>
                  <a:pt x="1486268" y="332295"/>
                </a:lnTo>
                <a:lnTo>
                  <a:pt x="1485722" y="332828"/>
                </a:lnTo>
                <a:lnTo>
                  <a:pt x="1487347" y="332828"/>
                </a:lnTo>
                <a:lnTo>
                  <a:pt x="1488427" y="332295"/>
                </a:lnTo>
                <a:close/>
              </a:path>
              <a:path w="2647950" h="798829" extrusionOk="0">
                <a:moveTo>
                  <a:pt x="1500301" y="414286"/>
                </a:moveTo>
                <a:lnTo>
                  <a:pt x="1499222" y="414286"/>
                </a:lnTo>
                <a:lnTo>
                  <a:pt x="1498688" y="414820"/>
                </a:lnTo>
                <a:lnTo>
                  <a:pt x="1499768" y="414820"/>
                </a:lnTo>
                <a:lnTo>
                  <a:pt x="1500301" y="414286"/>
                </a:lnTo>
                <a:close/>
              </a:path>
              <a:path w="2647950" h="798829" extrusionOk="0">
                <a:moveTo>
                  <a:pt x="1500847" y="412724"/>
                </a:moveTo>
                <a:lnTo>
                  <a:pt x="1500301" y="412750"/>
                </a:lnTo>
                <a:lnTo>
                  <a:pt x="1500847" y="412750"/>
                </a:lnTo>
                <a:close/>
              </a:path>
              <a:path w="2647950" h="798829" extrusionOk="0">
                <a:moveTo>
                  <a:pt x="2227237" y="749274"/>
                </a:moveTo>
                <a:lnTo>
                  <a:pt x="2226691" y="749274"/>
                </a:lnTo>
                <a:lnTo>
                  <a:pt x="2227237" y="749808"/>
                </a:lnTo>
                <a:lnTo>
                  <a:pt x="2227237" y="749274"/>
                </a:lnTo>
                <a:close/>
              </a:path>
              <a:path w="2647950" h="798829" extrusionOk="0">
                <a:moveTo>
                  <a:pt x="2238032" y="739025"/>
                </a:moveTo>
                <a:lnTo>
                  <a:pt x="2235873" y="737400"/>
                </a:lnTo>
                <a:lnTo>
                  <a:pt x="2236419" y="738479"/>
                </a:lnTo>
                <a:lnTo>
                  <a:pt x="2237498" y="739025"/>
                </a:lnTo>
                <a:lnTo>
                  <a:pt x="2238032" y="739025"/>
                </a:lnTo>
                <a:close/>
              </a:path>
              <a:path w="2647950" h="798829" extrusionOk="0">
                <a:moveTo>
                  <a:pt x="2244280" y="95618"/>
                </a:moveTo>
                <a:lnTo>
                  <a:pt x="2244115" y="94932"/>
                </a:lnTo>
                <a:lnTo>
                  <a:pt x="2243975" y="95250"/>
                </a:lnTo>
                <a:lnTo>
                  <a:pt x="2244280" y="95618"/>
                </a:lnTo>
                <a:close/>
              </a:path>
              <a:path w="2647950" h="798829" extrusionOk="0">
                <a:moveTo>
                  <a:pt x="2245055" y="96520"/>
                </a:moveTo>
                <a:lnTo>
                  <a:pt x="2244280" y="95618"/>
                </a:lnTo>
                <a:lnTo>
                  <a:pt x="2244521" y="96520"/>
                </a:lnTo>
                <a:lnTo>
                  <a:pt x="2245055" y="96520"/>
                </a:lnTo>
                <a:close/>
              </a:path>
              <a:path w="2647950" h="798829" extrusionOk="0">
                <a:moveTo>
                  <a:pt x="2250452" y="724877"/>
                </a:moveTo>
                <a:lnTo>
                  <a:pt x="2249373" y="724877"/>
                </a:lnTo>
                <a:lnTo>
                  <a:pt x="2250313" y="725220"/>
                </a:lnTo>
                <a:lnTo>
                  <a:pt x="2250452" y="724877"/>
                </a:lnTo>
                <a:close/>
              </a:path>
              <a:path w="2647950" h="798829" extrusionOk="0">
                <a:moveTo>
                  <a:pt x="2259101" y="51244"/>
                </a:moveTo>
                <a:lnTo>
                  <a:pt x="2258022" y="44780"/>
                </a:lnTo>
                <a:lnTo>
                  <a:pt x="2256942" y="41541"/>
                </a:lnTo>
                <a:lnTo>
                  <a:pt x="2254783" y="36690"/>
                </a:lnTo>
                <a:lnTo>
                  <a:pt x="2254237" y="38836"/>
                </a:lnTo>
                <a:lnTo>
                  <a:pt x="2254237" y="42621"/>
                </a:lnTo>
                <a:lnTo>
                  <a:pt x="2256942" y="47472"/>
                </a:lnTo>
                <a:lnTo>
                  <a:pt x="2259101" y="51244"/>
                </a:lnTo>
                <a:close/>
              </a:path>
              <a:path w="2647950" h="798829" extrusionOk="0">
                <a:moveTo>
                  <a:pt x="2283942" y="674827"/>
                </a:moveTo>
                <a:lnTo>
                  <a:pt x="2283396" y="674293"/>
                </a:lnTo>
                <a:lnTo>
                  <a:pt x="2283396" y="674827"/>
                </a:lnTo>
                <a:lnTo>
                  <a:pt x="2283942" y="674827"/>
                </a:lnTo>
                <a:close/>
              </a:path>
              <a:path w="2647950" h="798829" extrusionOk="0">
                <a:moveTo>
                  <a:pt x="2283942" y="673214"/>
                </a:moveTo>
                <a:lnTo>
                  <a:pt x="2282863" y="673214"/>
                </a:lnTo>
                <a:lnTo>
                  <a:pt x="2283942" y="673747"/>
                </a:lnTo>
                <a:lnTo>
                  <a:pt x="2283942" y="673214"/>
                </a:lnTo>
                <a:close/>
              </a:path>
              <a:path w="2647950" h="798829" extrusionOk="0">
                <a:moveTo>
                  <a:pt x="2286101" y="673747"/>
                </a:moveTo>
                <a:lnTo>
                  <a:pt x="2285022" y="672668"/>
                </a:lnTo>
                <a:lnTo>
                  <a:pt x="2283942" y="673747"/>
                </a:lnTo>
                <a:lnTo>
                  <a:pt x="2283942" y="674827"/>
                </a:lnTo>
                <a:lnTo>
                  <a:pt x="2285568" y="675373"/>
                </a:lnTo>
                <a:lnTo>
                  <a:pt x="2286101" y="674827"/>
                </a:lnTo>
                <a:lnTo>
                  <a:pt x="2286101" y="673747"/>
                </a:lnTo>
                <a:close/>
              </a:path>
              <a:path w="2647950" h="798829" extrusionOk="0">
                <a:moveTo>
                  <a:pt x="2304465" y="115443"/>
                </a:moveTo>
                <a:lnTo>
                  <a:pt x="2303386" y="114896"/>
                </a:lnTo>
                <a:lnTo>
                  <a:pt x="2302306" y="115976"/>
                </a:lnTo>
                <a:lnTo>
                  <a:pt x="2302840" y="116522"/>
                </a:lnTo>
                <a:lnTo>
                  <a:pt x="2304465" y="115443"/>
                </a:lnTo>
                <a:close/>
              </a:path>
              <a:path w="2647950" h="798829" extrusionOk="0">
                <a:moveTo>
                  <a:pt x="2315260" y="632218"/>
                </a:moveTo>
                <a:lnTo>
                  <a:pt x="2314727" y="632218"/>
                </a:lnTo>
                <a:lnTo>
                  <a:pt x="2315260" y="632752"/>
                </a:lnTo>
                <a:lnTo>
                  <a:pt x="2315260" y="632218"/>
                </a:lnTo>
                <a:close/>
              </a:path>
              <a:path w="2647950" h="798829" extrusionOk="0">
                <a:moveTo>
                  <a:pt x="2351024" y="381254"/>
                </a:moveTo>
                <a:lnTo>
                  <a:pt x="2350909" y="381000"/>
                </a:lnTo>
                <a:lnTo>
                  <a:pt x="2350376" y="381000"/>
                </a:lnTo>
                <a:lnTo>
                  <a:pt x="2351024" y="381254"/>
                </a:lnTo>
                <a:close/>
              </a:path>
              <a:path w="2647950" h="798829" extrusionOk="0">
                <a:moveTo>
                  <a:pt x="2421661" y="394868"/>
                </a:moveTo>
                <a:lnTo>
                  <a:pt x="2412479" y="391083"/>
                </a:lnTo>
                <a:lnTo>
                  <a:pt x="2420582" y="394868"/>
                </a:lnTo>
                <a:lnTo>
                  <a:pt x="2421661" y="394868"/>
                </a:lnTo>
                <a:close/>
              </a:path>
              <a:path w="2647950" h="798829" extrusionOk="0">
                <a:moveTo>
                  <a:pt x="2438400" y="503288"/>
                </a:moveTo>
                <a:lnTo>
                  <a:pt x="2437866" y="502208"/>
                </a:lnTo>
                <a:lnTo>
                  <a:pt x="2437866" y="502754"/>
                </a:lnTo>
                <a:lnTo>
                  <a:pt x="2438400" y="503288"/>
                </a:lnTo>
                <a:close/>
              </a:path>
              <a:path w="2647950" h="798829" extrusionOk="0">
                <a:moveTo>
                  <a:pt x="2439479" y="505980"/>
                </a:moveTo>
                <a:lnTo>
                  <a:pt x="2438400" y="503288"/>
                </a:lnTo>
                <a:lnTo>
                  <a:pt x="2438400" y="504367"/>
                </a:lnTo>
                <a:lnTo>
                  <a:pt x="2438946" y="504913"/>
                </a:lnTo>
                <a:lnTo>
                  <a:pt x="2439479" y="505980"/>
                </a:lnTo>
                <a:close/>
              </a:path>
              <a:path w="2647950" h="798829" extrusionOk="0">
                <a:moveTo>
                  <a:pt x="2446934" y="504913"/>
                </a:moveTo>
                <a:lnTo>
                  <a:pt x="2444877" y="500087"/>
                </a:lnTo>
                <a:lnTo>
                  <a:pt x="2446832" y="505841"/>
                </a:lnTo>
                <a:lnTo>
                  <a:pt x="2446934" y="504913"/>
                </a:lnTo>
                <a:close/>
              </a:path>
              <a:path w="2647950" h="798829" extrusionOk="0">
                <a:moveTo>
                  <a:pt x="2465946" y="492506"/>
                </a:moveTo>
                <a:lnTo>
                  <a:pt x="2465400" y="491959"/>
                </a:lnTo>
                <a:lnTo>
                  <a:pt x="2465946" y="493039"/>
                </a:lnTo>
                <a:lnTo>
                  <a:pt x="2465946" y="492506"/>
                </a:lnTo>
                <a:close/>
              </a:path>
              <a:path w="2647950" h="798829" extrusionOk="0">
                <a:moveTo>
                  <a:pt x="2488628" y="479018"/>
                </a:moveTo>
                <a:lnTo>
                  <a:pt x="2487549" y="477939"/>
                </a:lnTo>
                <a:lnTo>
                  <a:pt x="2488628" y="479552"/>
                </a:lnTo>
                <a:lnTo>
                  <a:pt x="2488628" y="479018"/>
                </a:lnTo>
                <a:close/>
              </a:path>
              <a:path w="2647950" h="798829" extrusionOk="0">
                <a:moveTo>
                  <a:pt x="2577744" y="433705"/>
                </a:moveTo>
                <a:lnTo>
                  <a:pt x="2575572" y="434238"/>
                </a:lnTo>
                <a:lnTo>
                  <a:pt x="2576652" y="435317"/>
                </a:lnTo>
                <a:lnTo>
                  <a:pt x="2577744" y="434238"/>
                </a:lnTo>
                <a:lnTo>
                  <a:pt x="2577744" y="433705"/>
                </a:lnTo>
                <a:close/>
              </a:path>
              <a:path w="2647950" h="798829" extrusionOk="0">
                <a:moveTo>
                  <a:pt x="2618511" y="437210"/>
                </a:moveTo>
                <a:lnTo>
                  <a:pt x="2618244" y="436397"/>
                </a:lnTo>
                <a:lnTo>
                  <a:pt x="2618244" y="436943"/>
                </a:lnTo>
                <a:lnTo>
                  <a:pt x="2618511" y="437210"/>
                </a:lnTo>
                <a:close/>
              </a:path>
              <a:path w="2647950" h="798829" extrusionOk="0">
                <a:moveTo>
                  <a:pt x="2623108" y="438023"/>
                </a:moveTo>
                <a:lnTo>
                  <a:pt x="2622562" y="436397"/>
                </a:lnTo>
                <a:lnTo>
                  <a:pt x="2622562" y="437476"/>
                </a:lnTo>
                <a:lnTo>
                  <a:pt x="2623108" y="438023"/>
                </a:lnTo>
                <a:close/>
              </a:path>
              <a:path w="2647950" h="798829" extrusionOk="0">
                <a:moveTo>
                  <a:pt x="2633370" y="474700"/>
                </a:moveTo>
                <a:lnTo>
                  <a:pt x="2632291" y="473621"/>
                </a:lnTo>
                <a:lnTo>
                  <a:pt x="2633370" y="475234"/>
                </a:lnTo>
                <a:lnTo>
                  <a:pt x="2633370" y="474700"/>
                </a:lnTo>
                <a:close/>
              </a:path>
              <a:path w="2647950" h="798829" extrusionOk="0">
                <a:moveTo>
                  <a:pt x="2633903" y="479767"/>
                </a:moveTo>
                <a:lnTo>
                  <a:pt x="2631744" y="478497"/>
                </a:lnTo>
                <a:lnTo>
                  <a:pt x="2632468" y="479348"/>
                </a:lnTo>
                <a:lnTo>
                  <a:pt x="2633903" y="479767"/>
                </a:lnTo>
                <a:close/>
              </a:path>
              <a:path w="2647950" h="798829" extrusionOk="0">
                <a:moveTo>
                  <a:pt x="2644165" y="461213"/>
                </a:moveTo>
                <a:lnTo>
                  <a:pt x="2643086" y="460679"/>
                </a:lnTo>
                <a:lnTo>
                  <a:pt x="2641460" y="459600"/>
                </a:lnTo>
                <a:lnTo>
                  <a:pt x="2640380" y="460679"/>
                </a:lnTo>
                <a:lnTo>
                  <a:pt x="2640927" y="460679"/>
                </a:lnTo>
                <a:lnTo>
                  <a:pt x="2642552" y="461213"/>
                </a:lnTo>
                <a:lnTo>
                  <a:pt x="2643086" y="461759"/>
                </a:lnTo>
                <a:lnTo>
                  <a:pt x="2644165" y="461213"/>
                </a:lnTo>
                <a:close/>
              </a:path>
              <a:path w="2647950" h="798829" extrusionOk="0">
                <a:moveTo>
                  <a:pt x="2647950" y="453097"/>
                </a:moveTo>
                <a:lnTo>
                  <a:pt x="2646870" y="449287"/>
                </a:lnTo>
                <a:lnTo>
                  <a:pt x="2631211" y="444207"/>
                </a:lnTo>
                <a:lnTo>
                  <a:pt x="2625267" y="440397"/>
                </a:lnTo>
                <a:lnTo>
                  <a:pt x="2629585" y="440397"/>
                </a:lnTo>
                <a:lnTo>
                  <a:pt x="2625801" y="439127"/>
                </a:lnTo>
                <a:lnTo>
                  <a:pt x="2624188" y="437857"/>
                </a:lnTo>
                <a:lnTo>
                  <a:pt x="2624721" y="439127"/>
                </a:lnTo>
                <a:lnTo>
                  <a:pt x="2622029" y="439127"/>
                </a:lnTo>
                <a:lnTo>
                  <a:pt x="2619857" y="436587"/>
                </a:lnTo>
                <a:lnTo>
                  <a:pt x="2618244" y="435317"/>
                </a:lnTo>
                <a:lnTo>
                  <a:pt x="2618778" y="436587"/>
                </a:lnTo>
                <a:lnTo>
                  <a:pt x="2619324" y="436587"/>
                </a:lnTo>
                <a:lnTo>
                  <a:pt x="2619324" y="437857"/>
                </a:lnTo>
                <a:lnTo>
                  <a:pt x="2619857" y="437857"/>
                </a:lnTo>
                <a:lnTo>
                  <a:pt x="2619324" y="439127"/>
                </a:lnTo>
                <a:lnTo>
                  <a:pt x="2619324" y="437857"/>
                </a:lnTo>
                <a:lnTo>
                  <a:pt x="2618778" y="439127"/>
                </a:lnTo>
                <a:lnTo>
                  <a:pt x="2617165" y="440397"/>
                </a:lnTo>
                <a:lnTo>
                  <a:pt x="2616085" y="440397"/>
                </a:lnTo>
                <a:lnTo>
                  <a:pt x="2615273" y="439127"/>
                </a:lnTo>
                <a:lnTo>
                  <a:pt x="2614460" y="437857"/>
                </a:lnTo>
                <a:lnTo>
                  <a:pt x="2613063" y="439127"/>
                </a:lnTo>
                <a:lnTo>
                  <a:pt x="2607716" y="439127"/>
                </a:lnTo>
                <a:lnTo>
                  <a:pt x="2601557" y="437857"/>
                </a:lnTo>
                <a:lnTo>
                  <a:pt x="2597721" y="436587"/>
                </a:lnTo>
                <a:lnTo>
                  <a:pt x="2593403" y="435317"/>
                </a:lnTo>
                <a:lnTo>
                  <a:pt x="2593937" y="440397"/>
                </a:lnTo>
                <a:lnTo>
                  <a:pt x="2590698" y="440397"/>
                </a:lnTo>
                <a:lnTo>
                  <a:pt x="2586380" y="441667"/>
                </a:lnTo>
                <a:lnTo>
                  <a:pt x="2586380" y="440397"/>
                </a:lnTo>
                <a:lnTo>
                  <a:pt x="2586380" y="437857"/>
                </a:lnTo>
                <a:lnTo>
                  <a:pt x="2582595" y="436587"/>
                </a:lnTo>
                <a:lnTo>
                  <a:pt x="2578824" y="436587"/>
                </a:lnTo>
                <a:lnTo>
                  <a:pt x="2585301" y="439127"/>
                </a:lnTo>
                <a:lnTo>
                  <a:pt x="2584221" y="440397"/>
                </a:lnTo>
                <a:lnTo>
                  <a:pt x="2578824" y="439127"/>
                </a:lnTo>
                <a:lnTo>
                  <a:pt x="2580436" y="437857"/>
                </a:lnTo>
                <a:lnTo>
                  <a:pt x="2578824" y="436587"/>
                </a:lnTo>
                <a:lnTo>
                  <a:pt x="2577198" y="435317"/>
                </a:lnTo>
                <a:lnTo>
                  <a:pt x="2574493" y="436587"/>
                </a:lnTo>
                <a:lnTo>
                  <a:pt x="2571902" y="436156"/>
                </a:lnTo>
                <a:lnTo>
                  <a:pt x="2568829" y="433070"/>
                </a:lnTo>
                <a:lnTo>
                  <a:pt x="2548242" y="412750"/>
                </a:lnTo>
                <a:lnTo>
                  <a:pt x="2545600" y="410210"/>
                </a:lnTo>
                <a:lnTo>
                  <a:pt x="2531084" y="396240"/>
                </a:lnTo>
                <a:lnTo>
                  <a:pt x="2524366" y="389775"/>
                </a:lnTo>
                <a:lnTo>
                  <a:pt x="2524366" y="472922"/>
                </a:lnTo>
                <a:lnTo>
                  <a:pt x="2523731" y="473417"/>
                </a:lnTo>
                <a:lnTo>
                  <a:pt x="2521026" y="474687"/>
                </a:lnTo>
                <a:lnTo>
                  <a:pt x="2521572" y="478497"/>
                </a:lnTo>
                <a:lnTo>
                  <a:pt x="2514549" y="477227"/>
                </a:lnTo>
                <a:lnTo>
                  <a:pt x="2516708" y="481037"/>
                </a:lnTo>
                <a:lnTo>
                  <a:pt x="2511856" y="481037"/>
                </a:lnTo>
                <a:lnTo>
                  <a:pt x="2509151" y="477227"/>
                </a:lnTo>
                <a:lnTo>
                  <a:pt x="2511856" y="475957"/>
                </a:lnTo>
                <a:lnTo>
                  <a:pt x="2514955" y="472313"/>
                </a:lnTo>
                <a:lnTo>
                  <a:pt x="2524366" y="472922"/>
                </a:lnTo>
                <a:lnTo>
                  <a:pt x="2524366" y="389775"/>
                </a:lnTo>
                <a:lnTo>
                  <a:pt x="2516581" y="382270"/>
                </a:lnTo>
                <a:lnTo>
                  <a:pt x="2513939" y="379730"/>
                </a:lnTo>
                <a:lnTo>
                  <a:pt x="2501049" y="367030"/>
                </a:lnTo>
                <a:lnTo>
                  <a:pt x="2491397" y="356870"/>
                </a:lnTo>
                <a:lnTo>
                  <a:pt x="2485390" y="351790"/>
                </a:lnTo>
                <a:lnTo>
                  <a:pt x="2496185" y="367030"/>
                </a:lnTo>
                <a:lnTo>
                  <a:pt x="2505913" y="382270"/>
                </a:lnTo>
                <a:lnTo>
                  <a:pt x="2497112" y="373380"/>
                </a:lnTo>
                <a:lnTo>
                  <a:pt x="2488628" y="364490"/>
                </a:lnTo>
                <a:lnTo>
                  <a:pt x="2480538" y="356870"/>
                </a:lnTo>
                <a:lnTo>
                  <a:pt x="2472969" y="349250"/>
                </a:lnTo>
                <a:lnTo>
                  <a:pt x="2459596" y="334010"/>
                </a:lnTo>
                <a:lnTo>
                  <a:pt x="2455037" y="328930"/>
                </a:lnTo>
                <a:lnTo>
                  <a:pt x="2447036" y="320040"/>
                </a:lnTo>
                <a:lnTo>
                  <a:pt x="2443264" y="314960"/>
                </a:lnTo>
                <a:lnTo>
                  <a:pt x="2438946" y="311150"/>
                </a:lnTo>
                <a:lnTo>
                  <a:pt x="2435161" y="306070"/>
                </a:lnTo>
                <a:lnTo>
                  <a:pt x="2432456" y="303530"/>
                </a:lnTo>
                <a:lnTo>
                  <a:pt x="2430297" y="299720"/>
                </a:lnTo>
                <a:lnTo>
                  <a:pt x="2427605" y="297180"/>
                </a:lnTo>
                <a:lnTo>
                  <a:pt x="2423820" y="292100"/>
                </a:lnTo>
                <a:lnTo>
                  <a:pt x="2420582" y="288290"/>
                </a:lnTo>
                <a:lnTo>
                  <a:pt x="2408263" y="271780"/>
                </a:lnTo>
                <a:lnTo>
                  <a:pt x="2406370" y="269240"/>
                </a:lnTo>
                <a:lnTo>
                  <a:pt x="2395740" y="255270"/>
                </a:lnTo>
                <a:lnTo>
                  <a:pt x="2393658" y="252730"/>
                </a:lnTo>
                <a:lnTo>
                  <a:pt x="2384298" y="241300"/>
                </a:lnTo>
                <a:lnTo>
                  <a:pt x="2371433" y="224790"/>
                </a:lnTo>
                <a:lnTo>
                  <a:pt x="2374138" y="227330"/>
                </a:lnTo>
                <a:lnTo>
                  <a:pt x="2373058" y="224790"/>
                </a:lnTo>
                <a:lnTo>
                  <a:pt x="2372512" y="223520"/>
                </a:lnTo>
                <a:lnTo>
                  <a:pt x="2367648" y="222250"/>
                </a:lnTo>
                <a:lnTo>
                  <a:pt x="2359012" y="212090"/>
                </a:lnTo>
                <a:lnTo>
                  <a:pt x="2355570" y="207010"/>
                </a:lnTo>
                <a:lnTo>
                  <a:pt x="2351722" y="201930"/>
                </a:lnTo>
                <a:lnTo>
                  <a:pt x="2347468" y="195580"/>
                </a:lnTo>
                <a:lnTo>
                  <a:pt x="2342807" y="186690"/>
                </a:lnTo>
                <a:lnTo>
                  <a:pt x="2337752" y="177800"/>
                </a:lnTo>
                <a:lnTo>
                  <a:pt x="2332342" y="166370"/>
                </a:lnTo>
                <a:lnTo>
                  <a:pt x="2326627" y="152400"/>
                </a:lnTo>
                <a:lnTo>
                  <a:pt x="2323147" y="143510"/>
                </a:lnTo>
                <a:lnTo>
                  <a:pt x="2320671" y="137160"/>
                </a:lnTo>
                <a:lnTo>
                  <a:pt x="2321204" y="137160"/>
                </a:lnTo>
                <a:lnTo>
                  <a:pt x="2319591" y="134620"/>
                </a:lnTo>
                <a:lnTo>
                  <a:pt x="2318512" y="134620"/>
                </a:lnTo>
                <a:lnTo>
                  <a:pt x="2316340" y="128270"/>
                </a:lnTo>
                <a:lnTo>
                  <a:pt x="2319591" y="139700"/>
                </a:lnTo>
                <a:lnTo>
                  <a:pt x="2321204" y="143510"/>
                </a:lnTo>
                <a:lnTo>
                  <a:pt x="2311209" y="133350"/>
                </a:lnTo>
                <a:lnTo>
                  <a:pt x="2306167" y="128270"/>
                </a:lnTo>
                <a:lnTo>
                  <a:pt x="2301227" y="120650"/>
                </a:lnTo>
                <a:lnTo>
                  <a:pt x="2300681" y="118110"/>
                </a:lnTo>
                <a:lnTo>
                  <a:pt x="2301760" y="115570"/>
                </a:lnTo>
                <a:lnTo>
                  <a:pt x="2297442" y="109220"/>
                </a:lnTo>
                <a:lnTo>
                  <a:pt x="2289886" y="96520"/>
                </a:lnTo>
                <a:lnTo>
                  <a:pt x="2288438" y="93980"/>
                </a:lnTo>
                <a:lnTo>
                  <a:pt x="2285568" y="88900"/>
                </a:lnTo>
                <a:lnTo>
                  <a:pt x="2284476" y="78740"/>
                </a:lnTo>
                <a:lnTo>
                  <a:pt x="2274900" y="73660"/>
                </a:lnTo>
                <a:lnTo>
                  <a:pt x="2269896" y="68580"/>
                </a:lnTo>
                <a:lnTo>
                  <a:pt x="2265972" y="58420"/>
                </a:lnTo>
                <a:lnTo>
                  <a:pt x="2264499" y="54610"/>
                </a:lnTo>
                <a:lnTo>
                  <a:pt x="2262594" y="58420"/>
                </a:lnTo>
                <a:lnTo>
                  <a:pt x="2259368" y="54610"/>
                </a:lnTo>
                <a:lnTo>
                  <a:pt x="2256142" y="49530"/>
                </a:lnTo>
                <a:lnTo>
                  <a:pt x="2254237" y="49530"/>
                </a:lnTo>
                <a:lnTo>
                  <a:pt x="2254237" y="44450"/>
                </a:lnTo>
                <a:lnTo>
                  <a:pt x="2253704" y="41910"/>
                </a:lnTo>
                <a:lnTo>
                  <a:pt x="2247036" y="30480"/>
                </a:lnTo>
                <a:lnTo>
                  <a:pt x="2239314" y="17780"/>
                </a:lnTo>
                <a:lnTo>
                  <a:pt x="2231898" y="6350"/>
                </a:lnTo>
                <a:lnTo>
                  <a:pt x="2226157" y="0"/>
                </a:lnTo>
                <a:lnTo>
                  <a:pt x="2226792" y="2540"/>
                </a:lnTo>
                <a:lnTo>
                  <a:pt x="2228443" y="8890"/>
                </a:lnTo>
                <a:lnTo>
                  <a:pt x="2230717" y="19050"/>
                </a:lnTo>
                <a:lnTo>
                  <a:pt x="2233180" y="31750"/>
                </a:lnTo>
                <a:lnTo>
                  <a:pt x="2236051" y="44450"/>
                </a:lnTo>
                <a:lnTo>
                  <a:pt x="2238781" y="57150"/>
                </a:lnTo>
                <a:lnTo>
                  <a:pt x="2241004" y="67310"/>
                </a:lnTo>
                <a:lnTo>
                  <a:pt x="2242362" y="76200"/>
                </a:lnTo>
                <a:lnTo>
                  <a:pt x="2238210" y="67310"/>
                </a:lnTo>
                <a:lnTo>
                  <a:pt x="2237498" y="66040"/>
                </a:lnTo>
                <a:lnTo>
                  <a:pt x="2238413" y="71120"/>
                </a:lnTo>
                <a:lnTo>
                  <a:pt x="2239035" y="75730"/>
                </a:lnTo>
                <a:lnTo>
                  <a:pt x="2238032" y="75526"/>
                </a:lnTo>
                <a:lnTo>
                  <a:pt x="2240191" y="78219"/>
                </a:lnTo>
                <a:lnTo>
                  <a:pt x="2240737" y="77685"/>
                </a:lnTo>
                <a:lnTo>
                  <a:pt x="2240737" y="76200"/>
                </a:lnTo>
                <a:lnTo>
                  <a:pt x="2241270" y="76200"/>
                </a:lnTo>
                <a:lnTo>
                  <a:pt x="2246134" y="88900"/>
                </a:lnTo>
                <a:lnTo>
                  <a:pt x="2242896" y="90170"/>
                </a:lnTo>
                <a:lnTo>
                  <a:pt x="2244115" y="94932"/>
                </a:lnTo>
                <a:lnTo>
                  <a:pt x="2244521" y="93980"/>
                </a:lnTo>
                <a:lnTo>
                  <a:pt x="2245055" y="95250"/>
                </a:lnTo>
                <a:lnTo>
                  <a:pt x="2245601" y="95250"/>
                </a:lnTo>
                <a:lnTo>
                  <a:pt x="2246134" y="93980"/>
                </a:lnTo>
                <a:lnTo>
                  <a:pt x="2247214" y="93980"/>
                </a:lnTo>
                <a:lnTo>
                  <a:pt x="2247912" y="95643"/>
                </a:lnTo>
                <a:lnTo>
                  <a:pt x="2247760" y="95478"/>
                </a:lnTo>
                <a:lnTo>
                  <a:pt x="2247214" y="96024"/>
                </a:lnTo>
                <a:lnTo>
                  <a:pt x="2247214" y="96558"/>
                </a:lnTo>
                <a:lnTo>
                  <a:pt x="2248827" y="97383"/>
                </a:lnTo>
                <a:lnTo>
                  <a:pt x="2251532" y="101600"/>
                </a:lnTo>
                <a:lnTo>
                  <a:pt x="2255316" y="110490"/>
                </a:lnTo>
                <a:lnTo>
                  <a:pt x="2257475" y="114300"/>
                </a:lnTo>
                <a:lnTo>
                  <a:pt x="2254783" y="115570"/>
                </a:lnTo>
                <a:lnTo>
                  <a:pt x="2258606" y="119380"/>
                </a:lnTo>
                <a:lnTo>
                  <a:pt x="2262746" y="127000"/>
                </a:lnTo>
                <a:lnTo>
                  <a:pt x="2267077" y="137160"/>
                </a:lnTo>
                <a:lnTo>
                  <a:pt x="2271522" y="149860"/>
                </a:lnTo>
                <a:lnTo>
                  <a:pt x="2279891" y="172720"/>
                </a:lnTo>
                <a:lnTo>
                  <a:pt x="2283523" y="181610"/>
                </a:lnTo>
                <a:lnTo>
                  <a:pt x="2286647" y="187960"/>
                </a:lnTo>
                <a:lnTo>
                  <a:pt x="2290965" y="196850"/>
                </a:lnTo>
                <a:lnTo>
                  <a:pt x="2297379" y="207010"/>
                </a:lnTo>
                <a:lnTo>
                  <a:pt x="2304491" y="215900"/>
                </a:lnTo>
                <a:lnTo>
                  <a:pt x="2310942" y="226060"/>
                </a:lnTo>
                <a:lnTo>
                  <a:pt x="2317458" y="237490"/>
                </a:lnTo>
                <a:lnTo>
                  <a:pt x="2318512" y="242570"/>
                </a:lnTo>
                <a:lnTo>
                  <a:pt x="2317927" y="246380"/>
                </a:lnTo>
                <a:lnTo>
                  <a:pt x="2319591" y="252730"/>
                </a:lnTo>
                <a:lnTo>
                  <a:pt x="2323236" y="257810"/>
                </a:lnTo>
                <a:lnTo>
                  <a:pt x="2323706" y="256540"/>
                </a:lnTo>
                <a:lnTo>
                  <a:pt x="2323465" y="252730"/>
                </a:lnTo>
                <a:lnTo>
                  <a:pt x="2324989" y="252730"/>
                </a:lnTo>
                <a:lnTo>
                  <a:pt x="2330932" y="266700"/>
                </a:lnTo>
                <a:lnTo>
                  <a:pt x="2332545" y="271780"/>
                </a:lnTo>
                <a:lnTo>
                  <a:pt x="2325522" y="261620"/>
                </a:lnTo>
                <a:lnTo>
                  <a:pt x="2327681" y="267970"/>
                </a:lnTo>
                <a:lnTo>
                  <a:pt x="2327681" y="269938"/>
                </a:lnTo>
                <a:lnTo>
                  <a:pt x="2326602" y="268643"/>
                </a:lnTo>
                <a:lnTo>
                  <a:pt x="2324443" y="265938"/>
                </a:lnTo>
                <a:lnTo>
                  <a:pt x="2322830" y="264325"/>
                </a:lnTo>
                <a:lnTo>
                  <a:pt x="2328773" y="274027"/>
                </a:lnTo>
                <a:lnTo>
                  <a:pt x="2329307" y="274027"/>
                </a:lnTo>
                <a:lnTo>
                  <a:pt x="2329307" y="273278"/>
                </a:lnTo>
                <a:lnTo>
                  <a:pt x="2331415" y="276860"/>
                </a:lnTo>
                <a:lnTo>
                  <a:pt x="2335250" y="283210"/>
                </a:lnTo>
                <a:lnTo>
                  <a:pt x="2342807" y="295910"/>
                </a:lnTo>
                <a:lnTo>
                  <a:pt x="2348204" y="303530"/>
                </a:lnTo>
                <a:lnTo>
                  <a:pt x="2353068" y="309880"/>
                </a:lnTo>
                <a:lnTo>
                  <a:pt x="2357386" y="309880"/>
                </a:lnTo>
                <a:lnTo>
                  <a:pt x="2364105" y="322580"/>
                </a:lnTo>
                <a:lnTo>
                  <a:pt x="2367724" y="328930"/>
                </a:lnTo>
                <a:lnTo>
                  <a:pt x="2370226" y="334010"/>
                </a:lnTo>
                <a:lnTo>
                  <a:pt x="2373592" y="340360"/>
                </a:lnTo>
                <a:lnTo>
                  <a:pt x="2372512" y="336550"/>
                </a:lnTo>
                <a:lnTo>
                  <a:pt x="2369274" y="330200"/>
                </a:lnTo>
                <a:lnTo>
                  <a:pt x="2369807" y="328930"/>
                </a:lnTo>
                <a:lnTo>
                  <a:pt x="2373592" y="339090"/>
                </a:lnTo>
                <a:lnTo>
                  <a:pt x="2373058" y="332740"/>
                </a:lnTo>
                <a:lnTo>
                  <a:pt x="2371433" y="328930"/>
                </a:lnTo>
                <a:lnTo>
                  <a:pt x="2373058" y="330200"/>
                </a:lnTo>
                <a:lnTo>
                  <a:pt x="2377376" y="335280"/>
                </a:lnTo>
                <a:lnTo>
                  <a:pt x="2377910" y="336550"/>
                </a:lnTo>
                <a:lnTo>
                  <a:pt x="2379535" y="339090"/>
                </a:lnTo>
                <a:lnTo>
                  <a:pt x="2380069" y="340360"/>
                </a:lnTo>
                <a:lnTo>
                  <a:pt x="2381148" y="340360"/>
                </a:lnTo>
                <a:lnTo>
                  <a:pt x="2381148" y="341630"/>
                </a:lnTo>
                <a:lnTo>
                  <a:pt x="2381694" y="341630"/>
                </a:lnTo>
                <a:lnTo>
                  <a:pt x="2383320" y="345440"/>
                </a:lnTo>
                <a:lnTo>
                  <a:pt x="2385479" y="349250"/>
                </a:lnTo>
                <a:lnTo>
                  <a:pt x="2386558" y="353060"/>
                </a:lnTo>
                <a:lnTo>
                  <a:pt x="2389251" y="359410"/>
                </a:lnTo>
                <a:lnTo>
                  <a:pt x="2389797" y="363220"/>
                </a:lnTo>
                <a:lnTo>
                  <a:pt x="2395740" y="364490"/>
                </a:lnTo>
                <a:lnTo>
                  <a:pt x="2397899" y="364490"/>
                </a:lnTo>
                <a:lnTo>
                  <a:pt x="2402217" y="365760"/>
                </a:lnTo>
                <a:lnTo>
                  <a:pt x="2406002" y="367030"/>
                </a:lnTo>
                <a:lnTo>
                  <a:pt x="2409774" y="367030"/>
                </a:lnTo>
                <a:lnTo>
                  <a:pt x="2413012" y="368300"/>
                </a:lnTo>
                <a:lnTo>
                  <a:pt x="2417876" y="372110"/>
                </a:lnTo>
                <a:lnTo>
                  <a:pt x="2416797" y="373380"/>
                </a:lnTo>
                <a:lnTo>
                  <a:pt x="2425433" y="379730"/>
                </a:lnTo>
                <a:lnTo>
                  <a:pt x="2425433" y="382270"/>
                </a:lnTo>
                <a:lnTo>
                  <a:pt x="2421115" y="379730"/>
                </a:lnTo>
                <a:lnTo>
                  <a:pt x="2420035" y="379730"/>
                </a:lnTo>
                <a:lnTo>
                  <a:pt x="2426525" y="384810"/>
                </a:lnTo>
                <a:lnTo>
                  <a:pt x="2431377" y="389890"/>
                </a:lnTo>
                <a:lnTo>
                  <a:pt x="2435161" y="393700"/>
                </a:lnTo>
                <a:lnTo>
                  <a:pt x="2438400" y="396240"/>
                </a:lnTo>
                <a:lnTo>
                  <a:pt x="2432456" y="393700"/>
                </a:lnTo>
                <a:lnTo>
                  <a:pt x="2420582" y="393700"/>
                </a:lnTo>
                <a:lnTo>
                  <a:pt x="2430843" y="397510"/>
                </a:lnTo>
                <a:lnTo>
                  <a:pt x="2442718" y="401320"/>
                </a:lnTo>
                <a:lnTo>
                  <a:pt x="2451620" y="405130"/>
                </a:lnTo>
                <a:lnTo>
                  <a:pt x="2467559" y="410210"/>
                </a:lnTo>
                <a:lnTo>
                  <a:pt x="2459240" y="408940"/>
                </a:lnTo>
                <a:lnTo>
                  <a:pt x="2440381" y="403860"/>
                </a:lnTo>
                <a:lnTo>
                  <a:pt x="2430843" y="402590"/>
                </a:lnTo>
                <a:lnTo>
                  <a:pt x="2425712" y="401320"/>
                </a:lnTo>
                <a:lnTo>
                  <a:pt x="2420582" y="400050"/>
                </a:lnTo>
                <a:lnTo>
                  <a:pt x="2413558" y="398780"/>
                </a:lnTo>
                <a:lnTo>
                  <a:pt x="2416264" y="401320"/>
                </a:lnTo>
                <a:lnTo>
                  <a:pt x="2408694" y="398780"/>
                </a:lnTo>
                <a:lnTo>
                  <a:pt x="2405456" y="397510"/>
                </a:lnTo>
                <a:lnTo>
                  <a:pt x="2401671" y="396240"/>
                </a:lnTo>
                <a:lnTo>
                  <a:pt x="2388717" y="392430"/>
                </a:lnTo>
                <a:lnTo>
                  <a:pt x="2383320" y="392430"/>
                </a:lnTo>
                <a:lnTo>
                  <a:pt x="2382228" y="393700"/>
                </a:lnTo>
                <a:lnTo>
                  <a:pt x="2381694" y="394970"/>
                </a:lnTo>
                <a:lnTo>
                  <a:pt x="2383320" y="397510"/>
                </a:lnTo>
                <a:lnTo>
                  <a:pt x="2377376" y="396240"/>
                </a:lnTo>
                <a:lnTo>
                  <a:pt x="2368867" y="392430"/>
                </a:lnTo>
                <a:lnTo>
                  <a:pt x="2366035" y="391160"/>
                </a:lnTo>
                <a:lnTo>
                  <a:pt x="2363330" y="389890"/>
                </a:lnTo>
                <a:lnTo>
                  <a:pt x="2373592" y="389890"/>
                </a:lnTo>
                <a:lnTo>
                  <a:pt x="2367648" y="388620"/>
                </a:lnTo>
                <a:lnTo>
                  <a:pt x="2363876" y="386080"/>
                </a:lnTo>
                <a:lnTo>
                  <a:pt x="2360091" y="386080"/>
                </a:lnTo>
                <a:lnTo>
                  <a:pt x="2358466" y="384810"/>
                </a:lnTo>
                <a:lnTo>
                  <a:pt x="2356853" y="383540"/>
                </a:lnTo>
                <a:lnTo>
                  <a:pt x="2351024" y="381254"/>
                </a:lnTo>
                <a:lnTo>
                  <a:pt x="2351455" y="382270"/>
                </a:lnTo>
                <a:lnTo>
                  <a:pt x="2350376" y="382270"/>
                </a:lnTo>
                <a:lnTo>
                  <a:pt x="2350211" y="382460"/>
                </a:lnTo>
                <a:lnTo>
                  <a:pt x="2348204" y="382460"/>
                </a:lnTo>
                <a:lnTo>
                  <a:pt x="2347125" y="381914"/>
                </a:lnTo>
                <a:lnTo>
                  <a:pt x="2342807" y="381381"/>
                </a:lnTo>
                <a:lnTo>
                  <a:pt x="2337943" y="381381"/>
                </a:lnTo>
                <a:lnTo>
                  <a:pt x="2332012" y="380834"/>
                </a:lnTo>
                <a:lnTo>
                  <a:pt x="2330932" y="384073"/>
                </a:lnTo>
                <a:lnTo>
                  <a:pt x="2347671" y="384073"/>
                </a:lnTo>
                <a:lnTo>
                  <a:pt x="2347671" y="384810"/>
                </a:lnTo>
                <a:lnTo>
                  <a:pt x="2331466" y="384810"/>
                </a:lnTo>
                <a:lnTo>
                  <a:pt x="2319667" y="383540"/>
                </a:lnTo>
                <a:lnTo>
                  <a:pt x="2307564" y="383540"/>
                </a:lnTo>
                <a:lnTo>
                  <a:pt x="2293645" y="382270"/>
                </a:lnTo>
                <a:lnTo>
                  <a:pt x="2276386" y="378460"/>
                </a:lnTo>
                <a:lnTo>
                  <a:pt x="2269363" y="383540"/>
                </a:lnTo>
                <a:lnTo>
                  <a:pt x="2249919" y="379730"/>
                </a:lnTo>
                <a:lnTo>
                  <a:pt x="2249919" y="374650"/>
                </a:lnTo>
                <a:lnTo>
                  <a:pt x="2266886" y="375920"/>
                </a:lnTo>
                <a:lnTo>
                  <a:pt x="2287651" y="375920"/>
                </a:lnTo>
                <a:lnTo>
                  <a:pt x="2329853" y="378460"/>
                </a:lnTo>
                <a:lnTo>
                  <a:pt x="2330386" y="375920"/>
                </a:lnTo>
                <a:lnTo>
                  <a:pt x="2319185" y="375920"/>
                </a:lnTo>
                <a:lnTo>
                  <a:pt x="2297811" y="374650"/>
                </a:lnTo>
                <a:lnTo>
                  <a:pt x="2289340" y="374650"/>
                </a:lnTo>
                <a:lnTo>
                  <a:pt x="2284895" y="373380"/>
                </a:lnTo>
                <a:lnTo>
                  <a:pt x="2280501" y="370840"/>
                </a:lnTo>
                <a:lnTo>
                  <a:pt x="2279561" y="369570"/>
                </a:lnTo>
                <a:lnTo>
                  <a:pt x="2278634" y="368300"/>
                </a:lnTo>
                <a:lnTo>
                  <a:pt x="2281783" y="365760"/>
                </a:lnTo>
                <a:lnTo>
                  <a:pt x="2272601" y="369570"/>
                </a:lnTo>
                <a:lnTo>
                  <a:pt x="2243632" y="368300"/>
                </a:lnTo>
                <a:lnTo>
                  <a:pt x="2223516" y="367030"/>
                </a:lnTo>
                <a:lnTo>
                  <a:pt x="2203107" y="364490"/>
                </a:lnTo>
                <a:lnTo>
                  <a:pt x="2173224" y="360680"/>
                </a:lnTo>
                <a:lnTo>
                  <a:pt x="2177542" y="361950"/>
                </a:lnTo>
                <a:lnTo>
                  <a:pt x="2157031" y="364490"/>
                </a:lnTo>
                <a:lnTo>
                  <a:pt x="2156498" y="363575"/>
                </a:lnTo>
                <a:lnTo>
                  <a:pt x="2157031" y="363575"/>
                </a:lnTo>
                <a:lnTo>
                  <a:pt x="2155952" y="361416"/>
                </a:lnTo>
                <a:lnTo>
                  <a:pt x="2155952" y="361962"/>
                </a:lnTo>
                <a:lnTo>
                  <a:pt x="2156485" y="363042"/>
                </a:lnTo>
                <a:lnTo>
                  <a:pt x="2156485" y="363537"/>
                </a:lnTo>
                <a:lnTo>
                  <a:pt x="2154859" y="360680"/>
                </a:lnTo>
                <a:lnTo>
                  <a:pt x="2121065" y="356870"/>
                </a:lnTo>
                <a:lnTo>
                  <a:pt x="2110041" y="355600"/>
                </a:lnTo>
                <a:lnTo>
                  <a:pt x="2096681" y="353060"/>
                </a:lnTo>
                <a:lnTo>
                  <a:pt x="2090000" y="351790"/>
                </a:lnTo>
                <a:lnTo>
                  <a:pt x="2073313" y="346710"/>
                </a:lnTo>
                <a:lnTo>
                  <a:pt x="2068449" y="351790"/>
                </a:lnTo>
                <a:lnTo>
                  <a:pt x="2061972" y="350520"/>
                </a:lnTo>
                <a:lnTo>
                  <a:pt x="2052789" y="342900"/>
                </a:lnTo>
                <a:lnTo>
                  <a:pt x="2049018" y="350520"/>
                </a:lnTo>
                <a:lnTo>
                  <a:pt x="2034971" y="351790"/>
                </a:lnTo>
                <a:lnTo>
                  <a:pt x="2026323" y="350520"/>
                </a:lnTo>
                <a:lnTo>
                  <a:pt x="2020392" y="353060"/>
                </a:lnTo>
                <a:lnTo>
                  <a:pt x="2015528" y="351790"/>
                </a:lnTo>
                <a:lnTo>
                  <a:pt x="2010664" y="350520"/>
                </a:lnTo>
                <a:lnTo>
                  <a:pt x="2010130" y="350520"/>
                </a:lnTo>
                <a:lnTo>
                  <a:pt x="2009584" y="349250"/>
                </a:lnTo>
                <a:lnTo>
                  <a:pt x="2009051" y="349250"/>
                </a:lnTo>
                <a:lnTo>
                  <a:pt x="2009051" y="350520"/>
                </a:lnTo>
                <a:lnTo>
                  <a:pt x="2000262" y="349250"/>
                </a:lnTo>
                <a:lnTo>
                  <a:pt x="1998713" y="350520"/>
                </a:lnTo>
                <a:lnTo>
                  <a:pt x="1996668" y="351790"/>
                </a:lnTo>
                <a:lnTo>
                  <a:pt x="1986368" y="350520"/>
                </a:lnTo>
                <a:lnTo>
                  <a:pt x="1979345" y="346710"/>
                </a:lnTo>
                <a:lnTo>
                  <a:pt x="1977720" y="356870"/>
                </a:lnTo>
                <a:lnTo>
                  <a:pt x="1966925" y="354330"/>
                </a:lnTo>
                <a:lnTo>
                  <a:pt x="1963318" y="351790"/>
                </a:lnTo>
                <a:lnTo>
                  <a:pt x="1956117" y="346710"/>
                </a:lnTo>
                <a:lnTo>
                  <a:pt x="1943519" y="345440"/>
                </a:lnTo>
                <a:lnTo>
                  <a:pt x="1933105" y="346710"/>
                </a:lnTo>
                <a:lnTo>
                  <a:pt x="1920951" y="347980"/>
                </a:lnTo>
                <a:lnTo>
                  <a:pt x="1903196" y="347980"/>
                </a:lnTo>
                <a:lnTo>
                  <a:pt x="1894217" y="345440"/>
                </a:lnTo>
                <a:lnTo>
                  <a:pt x="1888883" y="341630"/>
                </a:lnTo>
                <a:lnTo>
                  <a:pt x="1888667" y="340360"/>
                </a:lnTo>
                <a:lnTo>
                  <a:pt x="1888007" y="336550"/>
                </a:lnTo>
                <a:lnTo>
                  <a:pt x="1892388" y="332740"/>
                </a:lnTo>
                <a:lnTo>
                  <a:pt x="1885721" y="336550"/>
                </a:lnTo>
                <a:lnTo>
                  <a:pt x="1882406" y="337820"/>
                </a:lnTo>
                <a:lnTo>
                  <a:pt x="1878266" y="339090"/>
                </a:lnTo>
                <a:lnTo>
                  <a:pt x="1869173" y="340360"/>
                </a:lnTo>
                <a:lnTo>
                  <a:pt x="1866468" y="336550"/>
                </a:lnTo>
                <a:lnTo>
                  <a:pt x="1868627" y="336550"/>
                </a:lnTo>
                <a:lnTo>
                  <a:pt x="1872411" y="334010"/>
                </a:lnTo>
                <a:lnTo>
                  <a:pt x="1864423" y="332740"/>
                </a:lnTo>
                <a:lnTo>
                  <a:pt x="1860727" y="334010"/>
                </a:lnTo>
                <a:lnTo>
                  <a:pt x="1857756" y="335280"/>
                </a:lnTo>
                <a:lnTo>
                  <a:pt x="1855368" y="335280"/>
                </a:lnTo>
                <a:lnTo>
                  <a:pt x="1855673" y="334987"/>
                </a:lnTo>
                <a:lnTo>
                  <a:pt x="1855317" y="335280"/>
                </a:lnTo>
                <a:lnTo>
                  <a:pt x="1851888" y="335280"/>
                </a:lnTo>
                <a:lnTo>
                  <a:pt x="1848104" y="340360"/>
                </a:lnTo>
                <a:lnTo>
                  <a:pt x="1844332" y="347980"/>
                </a:lnTo>
                <a:lnTo>
                  <a:pt x="1840547" y="347980"/>
                </a:lnTo>
                <a:lnTo>
                  <a:pt x="1844865" y="350520"/>
                </a:lnTo>
                <a:lnTo>
                  <a:pt x="1835670" y="351790"/>
                </a:lnTo>
                <a:lnTo>
                  <a:pt x="1815858" y="351790"/>
                </a:lnTo>
                <a:lnTo>
                  <a:pt x="1805444" y="349250"/>
                </a:lnTo>
                <a:lnTo>
                  <a:pt x="1805978" y="346710"/>
                </a:lnTo>
                <a:lnTo>
                  <a:pt x="1793024" y="349250"/>
                </a:lnTo>
                <a:lnTo>
                  <a:pt x="1792744" y="347980"/>
                </a:lnTo>
                <a:lnTo>
                  <a:pt x="1792478" y="346710"/>
                </a:lnTo>
                <a:lnTo>
                  <a:pt x="1774113" y="346710"/>
                </a:lnTo>
                <a:lnTo>
                  <a:pt x="1768551" y="347980"/>
                </a:lnTo>
                <a:lnTo>
                  <a:pt x="1760347" y="346710"/>
                </a:lnTo>
                <a:lnTo>
                  <a:pt x="1751330" y="346710"/>
                </a:lnTo>
                <a:lnTo>
                  <a:pt x="1743329" y="345440"/>
                </a:lnTo>
                <a:lnTo>
                  <a:pt x="1743875" y="344170"/>
                </a:lnTo>
                <a:lnTo>
                  <a:pt x="1734400" y="342900"/>
                </a:lnTo>
                <a:lnTo>
                  <a:pt x="1724939" y="341630"/>
                </a:lnTo>
                <a:lnTo>
                  <a:pt x="1706206" y="341630"/>
                </a:lnTo>
                <a:lnTo>
                  <a:pt x="1686458" y="342900"/>
                </a:lnTo>
                <a:lnTo>
                  <a:pt x="1664487" y="342900"/>
                </a:lnTo>
                <a:lnTo>
                  <a:pt x="1668805" y="339090"/>
                </a:lnTo>
                <a:lnTo>
                  <a:pt x="1663776" y="337820"/>
                </a:lnTo>
                <a:lnTo>
                  <a:pt x="1659382" y="341630"/>
                </a:lnTo>
                <a:lnTo>
                  <a:pt x="1653146" y="342900"/>
                </a:lnTo>
                <a:lnTo>
                  <a:pt x="1652739" y="339090"/>
                </a:lnTo>
                <a:lnTo>
                  <a:pt x="1652600" y="337820"/>
                </a:lnTo>
                <a:lnTo>
                  <a:pt x="1645500" y="339090"/>
                </a:lnTo>
                <a:lnTo>
                  <a:pt x="1640382" y="339090"/>
                </a:lnTo>
                <a:lnTo>
                  <a:pt x="1635975" y="335280"/>
                </a:lnTo>
                <a:lnTo>
                  <a:pt x="1630997" y="332740"/>
                </a:lnTo>
                <a:lnTo>
                  <a:pt x="1634236" y="339090"/>
                </a:lnTo>
                <a:lnTo>
                  <a:pt x="1620202" y="337820"/>
                </a:lnTo>
                <a:lnTo>
                  <a:pt x="1612188" y="335280"/>
                </a:lnTo>
                <a:lnTo>
                  <a:pt x="1610004" y="332740"/>
                </a:lnTo>
                <a:lnTo>
                  <a:pt x="1610779" y="330200"/>
                </a:lnTo>
                <a:lnTo>
                  <a:pt x="1611160" y="328930"/>
                </a:lnTo>
                <a:lnTo>
                  <a:pt x="1613179" y="326390"/>
                </a:lnTo>
                <a:lnTo>
                  <a:pt x="1602371" y="330200"/>
                </a:lnTo>
                <a:lnTo>
                  <a:pt x="1601292" y="327660"/>
                </a:lnTo>
                <a:lnTo>
                  <a:pt x="1600212" y="325120"/>
                </a:lnTo>
                <a:lnTo>
                  <a:pt x="1595399" y="327660"/>
                </a:lnTo>
                <a:lnTo>
                  <a:pt x="1591640" y="327660"/>
                </a:lnTo>
                <a:lnTo>
                  <a:pt x="1586776" y="326390"/>
                </a:lnTo>
                <a:lnTo>
                  <a:pt x="1578610" y="326390"/>
                </a:lnTo>
                <a:lnTo>
                  <a:pt x="1577530" y="325120"/>
                </a:lnTo>
                <a:lnTo>
                  <a:pt x="1581315" y="323850"/>
                </a:lnTo>
                <a:lnTo>
                  <a:pt x="1576451" y="322580"/>
                </a:lnTo>
                <a:lnTo>
                  <a:pt x="1553235" y="328930"/>
                </a:lnTo>
                <a:lnTo>
                  <a:pt x="1567268" y="326390"/>
                </a:lnTo>
                <a:lnTo>
                  <a:pt x="1565109" y="334010"/>
                </a:lnTo>
                <a:lnTo>
                  <a:pt x="1555762" y="335280"/>
                </a:lnTo>
                <a:lnTo>
                  <a:pt x="1548638" y="335280"/>
                </a:lnTo>
                <a:lnTo>
                  <a:pt x="1542326" y="334010"/>
                </a:lnTo>
                <a:lnTo>
                  <a:pt x="1535404" y="334010"/>
                </a:lnTo>
                <a:lnTo>
                  <a:pt x="1538922" y="332740"/>
                </a:lnTo>
                <a:lnTo>
                  <a:pt x="1542427" y="331470"/>
                </a:lnTo>
                <a:lnTo>
                  <a:pt x="1532509" y="331470"/>
                </a:lnTo>
                <a:lnTo>
                  <a:pt x="1526298" y="330200"/>
                </a:lnTo>
                <a:lnTo>
                  <a:pt x="1521396" y="328930"/>
                </a:lnTo>
                <a:lnTo>
                  <a:pt x="1515427" y="327660"/>
                </a:lnTo>
                <a:lnTo>
                  <a:pt x="1518132" y="328930"/>
                </a:lnTo>
                <a:lnTo>
                  <a:pt x="1522450" y="331470"/>
                </a:lnTo>
                <a:lnTo>
                  <a:pt x="1515960" y="332740"/>
                </a:lnTo>
                <a:lnTo>
                  <a:pt x="1511109" y="332740"/>
                </a:lnTo>
                <a:lnTo>
                  <a:pt x="1513268" y="328930"/>
                </a:lnTo>
                <a:lnTo>
                  <a:pt x="1508950" y="328930"/>
                </a:lnTo>
                <a:lnTo>
                  <a:pt x="1506207" y="331470"/>
                </a:lnTo>
                <a:lnTo>
                  <a:pt x="1500441" y="334010"/>
                </a:lnTo>
                <a:lnTo>
                  <a:pt x="1492846" y="334010"/>
                </a:lnTo>
                <a:lnTo>
                  <a:pt x="1484642" y="332740"/>
                </a:lnTo>
                <a:lnTo>
                  <a:pt x="1485049" y="331787"/>
                </a:lnTo>
                <a:lnTo>
                  <a:pt x="1483017" y="332740"/>
                </a:lnTo>
                <a:lnTo>
                  <a:pt x="1481404" y="334010"/>
                </a:lnTo>
                <a:lnTo>
                  <a:pt x="1476540" y="332740"/>
                </a:lnTo>
                <a:lnTo>
                  <a:pt x="1477187" y="331470"/>
                </a:lnTo>
                <a:lnTo>
                  <a:pt x="1479778" y="326390"/>
                </a:lnTo>
                <a:lnTo>
                  <a:pt x="1470596" y="331470"/>
                </a:lnTo>
                <a:lnTo>
                  <a:pt x="1464665" y="330200"/>
                </a:lnTo>
                <a:lnTo>
                  <a:pt x="1455483" y="334010"/>
                </a:lnTo>
                <a:lnTo>
                  <a:pt x="1456016" y="330200"/>
                </a:lnTo>
                <a:lnTo>
                  <a:pt x="1459801" y="328930"/>
                </a:lnTo>
                <a:lnTo>
                  <a:pt x="1428838" y="326390"/>
                </a:lnTo>
                <a:lnTo>
                  <a:pt x="1413357" y="325120"/>
                </a:lnTo>
                <a:lnTo>
                  <a:pt x="1412811" y="321310"/>
                </a:lnTo>
                <a:lnTo>
                  <a:pt x="1406817" y="322580"/>
                </a:lnTo>
                <a:lnTo>
                  <a:pt x="1391170" y="322580"/>
                </a:lnTo>
                <a:lnTo>
                  <a:pt x="1388516" y="325120"/>
                </a:lnTo>
                <a:lnTo>
                  <a:pt x="1379550" y="323850"/>
                </a:lnTo>
                <a:lnTo>
                  <a:pt x="1368666" y="323850"/>
                </a:lnTo>
                <a:lnTo>
                  <a:pt x="1360411" y="322580"/>
                </a:lnTo>
                <a:lnTo>
                  <a:pt x="1360055" y="321310"/>
                </a:lnTo>
                <a:lnTo>
                  <a:pt x="1359344" y="318770"/>
                </a:lnTo>
                <a:lnTo>
                  <a:pt x="1338351" y="318770"/>
                </a:lnTo>
                <a:lnTo>
                  <a:pt x="1299197" y="321310"/>
                </a:lnTo>
                <a:lnTo>
                  <a:pt x="1274559" y="320040"/>
                </a:lnTo>
                <a:lnTo>
                  <a:pt x="1267752" y="317500"/>
                </a:lnTo>
                <a:lnTo>
                  <a:pt x="1260957" y="314960"/>
                </a:lnTo>
                <a:lnTo>
                  <a:pt x="1201102" y="311150"/>
                </a:lnTo>
                <a:lnTo>
                  <a:pt x="1138859" y="314960"/>
                </a:lnTo>
                <a:lnTo>
                  <a:pt x="1075817" y="317500"/>
                </a:lnTo>
                <a:lnTo>
                  <a:pt x="1069860" y="316230"/>
                </a:lnTo>
                <a:lnTo>
                  <a:pt x="1063917" y="314960"/>
                </a:lnTo>
                <a:lnTo>
                  <a:pt x="1052029" y="312420"/>
                </a:lnTo>
                <a:lnTo>
                  <a:pt x="1025309" y="312420"/>
                </a:lnTo>
                <a:lnTo>
                  <a:pt x="998194" y="314960"/>
                </a:lnTo>
                <a:lnTo>
                  <a:pt x="973201" y="312420"/>
                </a:lnTo>
                <a:lnTo>
                  <a:pt x="964552" y="316230"/>
                </a:lnTo>
                <a:lnTo>
                  <a:pt x="958824" y="314960"/>
                </a:lnTo>
                <a:lnTo>
                  <a:pt x="947343" y="312420"/>
                </a:lnTo>
                <a:lnTo>
                  <a:pt x="905624" y="312420"/>
                </a:lnTo>
                <a:lnTo>
                  <a:pt x="883551" y="309880"/>
                </a:lnTo>
                <a:lnTo>
                  <a:pt x="876528" y="311150"/>
                </a:lnTo>
                <a:lnTo>
                  <a:pt x="872210" y="311150"/>
                </a:lnTo>
                <a:lnTo>
                  <a:pt x="874369" y="312420"/>
                </a:lnTo>
                <a:lnTo>
                  <a:pt x="874903" y="314960"/>
                </a:lnTo>
                <a:lnTo>
                  <a:pt x="867625" y="314960"/>
                </a:lnTo>
                <a:lnTo>
                  <a:pt x="859586" y="313690"/>
                </a:lnTo>
                <a:lnTo>
                  <a:pt x="853262" y="312420"/>
                </a:lnTo>
                <a:lnTo>
                  <a:pt x="851141" y="309880"/>
                </a:lnTo>
                <a:lnTo>
                  <a:pt x="853300" y="309880"/>
                </a:lnTo>
                <a:lnTo>
                  <a:pt x="851522" y="308610"/>
                </a:lnTo>
                <a:lnTo>
                  <a:pt x="849731" y="307340"/>
                </a:lnTo>
                <a:lnTo>
                  <a:pt x="828624" y="308610"/>
                </a:lnTo>
                <a:lnTo>
                  <a:pt x="819277" y="307340"/>
                </a:lnTo>
                <a:lnTo>
                  <a:pt x="824141" y="312420"/>
                </a:lnTo>
                <a:lnTo>
                  <a:pt x="810679" y="311327"/>
                </a:lnTo>
                <a:lnTo>
                  <a:pt x="767727" y="314960"/>
                </a:lnTo>
                <a:lnTo>
                  <a:pt x="730097" y="312420"/>
                </a:lnTo>
                <a:lnTo>
                  <a:pt x="693178" y="311150"/>
                </a:lnTo>
                <a:lnTo>
                  <a:pt x="650240" y="314960"/>
                </a:lnTo>
                <a:lnTo>
                  <a:pt x="651078" y="313690"/>
                </a:lnTo>
                <a:lnTo>
                  <a:pt x="651929" y="312420"/>
                </a:lnTo>
                <a:lnTo>
                  <a:pt x="647128" y="312420"/>
                </a:lnTo>
                <a:lnTo>
                  <a:pt x="640511" y="313690"/>
                </a:lnTo>
                <a:lnTo>
                  <a:pt x="636739" y="311150"/>
                </a:lnTo>
                <a:lnTo>
                  <a:pt x="625043" y="307340"/>
                </a:lnTo>
                <a:lnTo>
                  <a:pt x="614121" y="308610"/>
                </a:lnTo>
                <a:lnTo>
                  <a:pt x="603694" y="311150"/>
                </a:lnTo>
                <a:lnTo>
                  <a:pt x="593534" y="314960"/>
                </a:lnTo>
                <a:lnTo>
                  <a:pt x="592988" y="314960"/>
                </a:lnTo>
                <a:lnTo>
                  <a:pt x="592988" y="314490"/>
                </a:lnTo>
                <a:lnTo>
                  <a:pt x="587590" y="314490"/>
                </a:lnTo>
                <a:lnTo>
                  <a:pt x="583780" y="314960"/>
                </a:lnTo>
                <a:lnTo>
                  <a:pt x="581037" y="314960"/>
                </a:lnTo>
                <a:lnTo>
                  <a:pt x="580567" y="314490"/>
                </a:lnTo>
                <a:lnTo>
                  <a:pt x="580034" y="314490"/>
                </a:lnTo>
                <a:lnTo>
                  <a:pt x="580974" y="314960"/>
                </a:lnTo>
                <a:lnTo>
                  <a:pt x="569226" y="314960"/>
                </a:lnTo>
                <a:lnTo>
                  <a:pt x="572744" y="311150"/>
                </a:lnTo>
                <a:lnTo>
                  <a:pt x="567740" y="313690"/>
                </a:lnTo>
                <a:lnTo>
                  <a:pt x="565188" y="314947"/>
                </a:lnTo>
                <a:lnTo>
                  <a:pt x="533412" y="312420"/>
                </a:lnTo>
                <a:lnTo>
                  <a:pt x="517385" y="311150"/>
                </a:lnTo>
                <a:lnTo>
                  <a:pt x="410743" y="311150"/>
                </a:lnTo>
                <a:lnTo>
                  <a:pt x="357517" y="309880"/>
                </a:lnTo>
                <a:lnTo>
                  <a:pt x="360756" y="312420"/>
                </a:lnTo>
                <a:lnTo>
                  <a:pt x="319290" y="312420"/>
                </a:lnTo>
                <a:lnTo>
                  <a:pt x="307835" y="311150"/>
                </a:lnTo>
                <a:lnTo>
                  <a:pt x="297497" y="309880"/>
                </a:lnTo>
                <a:lnTo>
                  <a:pt x="287515" y="312420"/>
                </a:lnTo>
                <a:lnTo>
                  <a:pt x="279120" y="314947"/>
                </a:lnTo>
                <a:lnTo>
                  <a:pt x="273265" y="316230"/>
                </a:lnTo>
                <a:lnTo>
                  <a:pt x="262750" y="317500"/>
                </a:lnTo>
                <a:lnTo>
                  <a:pt x="254304" y="316230"/>
                </a:lnTo>
                <a:lnTo>
                  <a:pt x="250012" y="313817"/>
                </a:lnTo>
                <a:lnTo>
                  <a:pt x="239141" y="314960"/>
                </a:lnTo>
                <a:lnTo>
                  <a:pt x="226898" y="317500"/>
                </a:lnTo>
                <a:lnTo>
                  <a:pt x="213537" y="320040"/>
                </a:lnTo>
                <a:lnTo>
                  <a:pt x="198196" y="320040"/>
                </a:lnTo>
                <a:lnTo>
                  <a:pt x="193344" y="318770"/>
                </a:lnTo>
                <a:lnTo>
                  <a:pt x="185305" y="318770"/>
                </a:lnTo>
                <a:lnTo>
                  <a:pt x="175336" y="320040"/>
                </a:lnTo>
                <a:lnTo>
                  <a:pt x="154241" y="325120"/>
                </a:lnTo>
                <a:lnTo>
                  <a:pt x="145338" y="326390"/>
                </a:lnTo>
                <a:lnTo>
                  <a:pt x="138976" y="326390"/>
                </a:lnTo>
                <a:lnTo>
                  <a:pt x="136093" y="325120"/>
                </a:lnTo>
                <a:lnTo>
                  <a:pt x="135902" y="325120"/>
                </a:lnTo>
                <a:lnTo>
                  <a:pt x="136093" y="324205"/>
                </a:lnTo>
                <a:lnTo>
                  <a:pt x="135623" y="325120"/>
                </a:lnTo>
                <a:lnTo>
                  <a:pt x="121513" y="325120"/>
                </a:lnTo>
                <a:lnTo>
                  <a:pt x="114490" y="326390"/>
                </a:lnTo>
                <a:lnTo>
                  <a:pt x="110705" y="327660"/>
                </a:lnTo>
                <a:lnTo>
                  <a:pt x="107467" y="328930"/>
                </a:lnTo>
                <a:lnTo>
                  <a:pt x="103695" y="328930"/>
                </a:lnTo>
                <a:lnTo>
                  <a:pt x="100444" y="330200"/>
                </a:lnTo>
                <a:lnTo>
                  <a:pt x="92887" y="332740"/>
                </a:lnTo>
                <a:lnTo>
                  <a:pt x="82321" y="335280"/>
                </a:lnTo>
                <a:lnTo>
                  <a:pt x="71551" y="339090"/>
                </a:lnTo>
                <a:lnTo>
                  <a:pt x="60388" y="341630"/>
                </a:lnTo>
                <a:lnTo>
                  <a:pt x="49174" y="342836"/>
                </a:lnTo>
                <a:lnTo>
                  <a:pt x="49682" y="341630"/>
                </a:lnTo>
                <a:lnTo>
                  <a:pt x="46443" y="344170"/>
                </a:lnTo>
                <a:lnTo>
                  <a:pt x="41046" y="349250"/>
                </a:lnTo>
                <a:lnTo>
                  <a:pt x="29705" y="358140"/>
                </a:lnTo>
                <a:lnTo>
                  <a:pt x="23215" y="364490"/>
                </a:lnTo>
                <a:lnTo>
                  <a:pt x="19977" y="367030"/>
                </a:lnTo>
                <a:lnTo>
                  <a:pt x="17284" y="370840"/>
                </a:lnTo>
                <a:lnTo>
                  <a:pt x="14033" y="373380"/>
                </a:lnTo>
                <a:lnTo>
                  <a:pt x="8636" y="378460"/>
                </a:lnTo>
                <a:lnTo>
                  <a:pt x="6477" y="381000"/>
                </a:lnTo>
                <a:lnTo>
                  <a:pt x="2692" y="387350"/>
                </a:lnTo>
                <a:lnTo>
                  <a:pt x="0" y="389890"/>
                </a:lnTo>
                <a:lnTo>
                  <a:pt x="14033" y="398780"/>
                </a:lnTo>
                <a:lnTo>
                  <a:pt x="20523" y="403860"/>
                </a:lnTo>
                <a:lnTo>
                  <a:pt x="27000" y="407670"/>
                </a:lnTo>
                <a:lnTo>
                  <a:pt x="46977" y="407670"/>
                </a:lnTo>
                <a:lnTo>
                  <a:pt x="53467" y="408940"/>
                </a:lnTo>
                <a:lnTo>
                  <a:pt x="66421" y="410210"/>
                </a:lnTo>
                <a:lnTo>
                  <a:pt x="71285" y="411480"/>
                </a:lnTo>
                <a:lnTo>
                  <a:pt x="76149" y="411480"/>
                </a:lnTo>
                <a:lnTo>
                  <a:pt x="79387" y="412750"/>
                </a:lnTo>
                <a:lnTo>
                  <a:pt x="81013" y="411480"/>
                </a:lnTo>
                <a:lnTo>
                  <a:pt x="84785" y="411480"/>
                </a:lnTo>
                <a:lnTo>
                  <a:pt x="92887" y="407670"/>
                </a:lnTo>
                <a:lnTo>
                  <a:pt x="98831" y="406400"/>
                </a:lnTo>
                <a:lnTo>
                  <a:pt x="108394" y="403860"/>
                </a:lnTo>
                <a:lnTo>
                  <a:pt x="119087" y="401320"/>
                </a:lnTo>
                <a:lnTo>
                  <a:pt x="130581" y="398780"/>
                </a:lnTo>
                <a:lnTo>
                  <a:pt x="142570" y="397510"/>
                </a:lnTo>
                <a:lnTo>
                  <a:pt x="150672" y="394970"/>
                </a:lnTo>
                <a:lnTo>
                  <a:pt x="159321" y="393700"/>
                </a:lnTo>
                <a:lnTo>
                  <a:pt x="166878" y="393700"/>
                </a:lnTo>
                <a:lnTo>
                  <a:pt x="174980" y="392430"/>
                </a:lnTo>
                <a:lnTo>
                  <a:pt x="182003" y="391160"/>
                </a:lnTo>
                <a:lnTo>
                  <a:pt x="201447" y="389890"/>
                </a:lnTo>
                <a:lnTo>
                  <a:pt x="210083" y="388620"/>
                </a:lnTo>
                <a:lnTo>
                  <a:pt x="217106" y="388620"/>
                </a:lnTo>
                <a:lnTo>
                  <a:pt x="227368" y="389890"/>
                </a:lnTo>
                <a:lnTo>
                  <a:pt x="245122" y="389890"/>
                </a:lnTo>
                <a:lnTo>
                  <a:pt x="322414" y="396240"/>
                </a:lnTo>
                <a:lnTo>
                  <a:pt x="461759" y="394970"/>
                </a:lnTo>
                <a:lnTo>
                  <a:pt x="601091" y="394970"/>
                </a:lnTo>
                <a:lnTo>
                  <a:pt x="621080" y="388620"/>
                </a:lnTo>
                <a:lnTo>
                  <a:pt x="664502" y="393700"/>
                </a:lnTo>
                <a:lnTo>
                  <a:pt x="758837" y="393700"/>
                </a:lnTo>
                <a:lnTo>
                  <a:pt x="804697" y="397510"/>
                </a:lnTo>
                <a:lnTo>
                  <a:pt x="805776" y="392430"/>
                </a:lnTo>
                <a:lnTo>
                  <a:pt x="822515" y="392430"/>
                </a:lnTo>
                <a:lnTo>
                  <a:pt x="821436" y="394970"/>
                </a:lnTo>
                <a:lnTo>
                  <a:pt x="825220" y="396240"/>
                </a:lnTo>
                <a:lnTo>
                  <a:pt x="876846" y="396240"/>
                </a:lnTo>
                <a:lnTo>
                  <a:pt x="928636" y="397510"/>
                </a:lnTo>
                <a:lnTo>
                  <a:pt x="1082802" y="397510"/>
                </a:lnTo>
                <a:lnTo>
                  <a:pt x="1182497" y="400050"/>
                </a:lnTo>
                <a:lnTo>
                  <a:pt x="1277797" y="405130"/>
                </a:lnTo>
                <a:lnTo>
                  <a:pt x="1292085" y="407670"/>
                </a:lnTo>
                <a:lnTo>
                  <a:pt x="1329588" y="410210"/>
                </a:lnTo>
                <a:lnTo>
                  <a:pt x="1342059" y="412750"/>
                </a:lnTo>
                <a:lnTo>
                  <a:pt x="1376426" y="410210"/>
                </a:lnTo>
                <a:lnTo>
                  <a:pt x="1411198" y="408940"/>
                </a:lnTo>
                <a:lnTo>
                  <a:pt x="1480324" y="411480"/>
                </a:lnTo>
                <a:lnTo>
                  <a:pt x="1500847" y="411480"/>
                </a:lnTo>
                <a:lnTo>
                  <a:pt x="1500847" y="412724"/>
                </a:lnTo>
                <a:lnTo>
                  <a:pt x="1520647" y="411480"/>
                </a:lnTo>
                <a:lnTo>
                  <a:pt x="1543913" y="412750"/>
                </a:lnTo>
                <a:lnTo>
                  <a:pt x="1568196" y="415290"/>
                </a:lnTo>
                <a:lnTo>
                  <a:pt x="1591576" y="419100"/>
                </a:lnTo>
                <a:lnTo>
                  <a:pt x="1589951" y="419100"/>
                </a:lnTo>
                <a:lnTo>
                  <a:pt x="1640992" y="421640"/>
                </a:lnTo>
                <a:lnTo>
                  <a:pt x="1890420" y="427990"/>
                </a:lnTo>
                <a:lnTo>
                  <a:pt x="2039988" y="435610"/>
                </a:lnTo>
                <a:lnTo>
                  <a:pt x="2090597" y="440690"/>
                </a:lnTo>
                <a:lnTo>
                  <a:pt x="2120747" y="444500"/>
                </a:lnTo>
                <a:lnTo>
                  <a:pt x="2184082" y="449580"/>
                </a:lnTo>
                <a:lnTo>
                  <a:pt x="2216975" y="450850"/>
                </a:lnTo>
                <a:lnTo>
                  <a:pt x="2250452" y="450850"/>
                </a:lnTo>
                <a:lnTo>
                  <a:pt x="2283942" y="453390"/>
                </a:lnTo>
                <a:lnTo>
                  <a:pt x="2292451" y="453390"/>
                </a:lnTo>
                <a:lnTo>
                  <a:pt x="2300948" y="454660"/>
                </a:lnTo>
                <a:lnTo>
                  <a:pt x="2309457" y="454660"/>
                </a:lnTo>
                <a:lnTo>
                  <a:pt x="2317966" y="455930"/>
                </a:lnTo>
                <a:lnTo>
                  <a:pt x="2334704" y="457200"/>
                </a:lnTo>
                <a:lnTo>
                  <a:pt x="2343353" y="458470"/>
                </a:lnTo>
                <a:lnTo>
                  <a:pt x="2359012" y="459740"/>
                </a:lnTo>
                <a:lnTo>
                  <a:pt x="2370810" y="462280"/>
                </a:lnTo>
                <a:lnTo>
                  <a:pt x="2391486" y="463550"/>
                </a:lnTo>
                <a:lnTo>
                  <a:pt x="2419540" y="466090"/>
                </a:lnTo>
                <a:lnTo>
                  <a:pt x="2507818" y="471843"/>
                </a:lnTo>
                <a:lnTo>
                  <a:pt x="2502128" y="475957"/>
                </a:lnTo>
                <a:lnTo>
                  <a:pt x="2502674" y="475957"/>
                </a:lnTo>
                <a:lnTo>
                  <a:pt x="2492413" y="477227"/>
                </a:lnTo>
                <a:lnTo>
                  <a:pt x="2494572" y="478497"/>
                </a:lnTo>
                <a:lnTo>
                  <a:pt x="2494026" y="481037"/>
                </a:lnTo>
                <a:lnTo>
                  <a:pt x="2492946" y="483577"/>
                </a:lnTo>
                <a:lnTo>
                  <a:pt x="2490787" y="481037"/>
                </a:lnTo>
                <a:lnTo>
                  <a:pt x="2485923" y="483577"/>
                </a:lnTo>
                <a:lnTo>
                  <a:pt x="2479992" y="484847"/>
                </a:lnTo>
                <a:lnTo>
                  <a:pt x="2473502" y="482307"/>
                </a:lnTo>
                <a:lnTo>
                  <a:pt x="2476208" y="487387"/>
                </a:lnTo>
                <a:lnTo>
                  <a:pt x="2475128" y="487387"/>
                </a:lnTo>
                <a:lnTo>
                  <a:pt x="2469184" y="482307"/>
                </a:lnTo>
                <a:lnTo>
                  <a:pt x="2472969" y="488657"/>
                </a:lnTo>
                <a:lnTo>
                  <a:pt x="2472423" y="492467"/>
                </a:lnTo>
                <a:lnTo>
                  <a:pt x="2470810" y="492467"/>
                </a:lnTo>
                <a:lnTo>
                  <a:pt x="2471890" y="495007"/>
                </a:lnTo>
                <a:lnTo>
                  <a:pt x="2464320" y="495007"/>
                </a:lnTo>
                <a:lnTo>
                  <a:pt x="2471343" y="498817"/>
                </a:lnTo>
                <a:lnTo>
                  <a:pt x="2466479" y="498817"/>
                </a:lnTo>
                <a:lnTo>
                  <a:pt x="2463241" y="496277"/>
                </a:lnTo>
                <a:lnTo>
                  <a:pt x="2469184" y="505167"/>
                </a:lnTo>
                <a:lnTo>
                  <a:pt x="2467025" y="505167"/>
                </a:lnTo>
                <a:lnTo>
                  <a:pt x="2461082" y="501357"/>
                </a:lnTo>
                <a:lnTo>
                  <a:pt x="2455684" y="500087"/>
                </a:lnTo>
                <a:lnTo>
                  <a:pt x="2459469" y="506437"/>
                </a:lnTo>
                <a:lnTo>
                  <a:pt x="2455684" y="510247"/>
                </a:lnTo>
                <a:lnTo>
                  <a:pt x="2451900" y="508977"/>
                </a:lnTo>
                <a:lnTo>
                  <a:pt x="2448661" y="506437"/>
                </a:lnTo>
                <a:lnTo>
                  <a:pt x="2447036" y="505167"/>
                </a:lnTo>
                <a:lnTo>
                  <a:pt x="2447036" y="506437"/>
                </a:lnTo>
                <a:lnTo>
                  <a:pt x="2446832" y="505841"/>
                </a:lnTo>
                <a:lnTo>
                  <a:pt x="2446502" y="508977"/>
                </a:lnTo>
                <a:lnTo>
                  <a:pt x="2444343" y="506437"/>
                </a:lnTo>
                <a:lnTo>
                  <a:pt x="2443264" y="503897"/>
                </a:lnTo>
                <a:lnTo>
                  <a:pt x="2438946" y="502627"/>
                </a:lnTo>
                <a:lnTo>
                  <a:pt x="2443264" y="506437"/>
                </a:lnTo>
                <a:lnTo>
                  <a:pt x="2441638" y="507707"/>
                </a:lnTo>
                <a:lnTo>
                  <a:pt x="2444343" y="512787"/>
                </a:lnTo>
                <a:lnTo>
                  <a:pt x="2449207" y="519137"/>
                </a:lnTo>
                <a:lnTo>
                  <a:pt x="2448661" y="520407"/>
                </a:lnTo>
                <a:lnTo>
                  <a:pt x="2450287" y="520407"/>
                </a:lnTo>
                <a:lnTo>
                  <a:pt x="2450287" y="524217"/>
                </a:lnTo>
                <a:lnTo>
                  <a:pt x="2449207" y="526757"/>
                </a:lnTo>
                <a:lnTo>
                  <a:pt x="2445956" y="525487"/>
                </a:lnTo>
                <a:lnTo>
                  <a:pt x="2444343" y="524217"/>
                </a:lnTo>
                <a:lnTo>
                  <a:pt x="2443264" y="526757"/>
                </a:lnTo>
                <a:lnTo>
                  <a:pt x="2441105" y="524217"/>
                </a:lnTo>
                <a:lnTo>
                  <a:pt x="2438946" y="528027"/>
                </a:lnTo>
                <a:lnTo>
                  <a:pt x="2440025" y="528027"/>
                </a:lnTo>
                <a:lnTo>
                  <a:pt x="2439479" y="529297"/>
                </a:lnTo>
                <a:lnTo>
                  <a:pt x="2437866" y="531837"/>
                </a:lnTo>
                <a:lnTo>
                  <a:pt x="2435695" y="531837"/>
                </a:lnTo>
                <a:lnTo>
                  <a:pt x="2434615" y="529297"/>
                </a:lnTo>
                <a:lnTo>
                  <a:pt x="2427059" y="528027"/>
                </a:lnTo>
                <a:lnTo>
                  <a:pt x="2429218" y="536917"/>
                </a:lnTo>
                <a:lnTo>
                  <a:pt x="2425433" y="540727"/>
                </a:lnTo>
                <a:lnTo>
                  <a:pt x="2423274" y="536917"/>
                </a:lnTo>
                <a:lnTo>
                  <a:pt x="2419502" y="535647"/>
                </a:lnTo>
                <a:lnTo>
                  <a:pt x="2426525" y="541997"/>
                </a:lnTo>
                <a:lnTo>
                  <a:pt x="2423820" y="541997"/>
                </a:lnTo>
                <a:lnTo>
                  <a:pt x="2420582" y="538187"/>
                </a:lnTo>
                <a:lnTo>
                  <a:pt x="2423274" y="544537"/>
                </a:lnTo>
                <a:lnTo>
                  <a:pt x="2417876" y="539457"/>
                </a:lnTo>
                <a:lnTo>
                  <a:pt x="2415184" y="538187"/>
                </a:lnTo>
                <a:lnTo>
                  <a:pt x="2419502" y="543267"/>
                </a:lnTo>
                <a:lnTo>
                  <a:pt x="2416797" y="543267"/>
                </a:lnTo>
                <a:lnTo>
                  <a:pt x="2413558" y="544537"/>
                </a:lnTo>
                <a:lnTo>
                  <a:pt x="2411933" y="541997"/>
                </a:lnTo>
                <a:lnTo>
                  <a:pt x="2408694" y="536917"/>
                </a:lnTo>
                <a:lnTo>
                  <a:pt x="2410320" y="541997"/>
                </a:lnTo>
                <a:lnTo>
                  <a:pt x="2406535" y="538187"/>
                </a:lnTo>
                <a:lnTo>
                  <a:pt x="2409774" y="543267"/>
                </a:lnTo>
                <a:lnTo>
                  <a:pt x="2408567" y="541997"/>
                </a:lnTo>
                <a:lnTo>
                  <a:pt x="2404922" y="538187"/>
                </a:lnTo>
                <a:lnTo>
                  <a:pt x="2404922" y="541997"/>
                </a:lnTo>
                <a:lnTo>
                  <a:pt x="2403297" y="540727"/>
                </a:lnTo>
                <a:lnTo>
                  <a:pt x="2403297" y="539457"/>
                </a:lnTo>
                <a:lnTo>
                  <a:pt x="2401671" y="539457"/>
                </a:lnTo>
                <a:lnTo>
                  <a:pt x="2403830" y="547077"/>
                </a:lnTo>
                <a:lnTo>
                  <a:pt x="2403297" y="543267"/>
                </a:lnTo>
                <a:lnTo>
                  <a:pt x="2408161" y="549617"/>
                </a:lnTo>
                <a:lnTo>
                  <a:pt x="2410320" y="554697"/>
                </a:lnTo>
                <a:lnTo>
                  <a:pt x="2408517" y="553427"/>
                </a:lnTo>
                <a:lnTo>
                  <a:pt x="2404922" y="550887"/>
                </a:lnTo>
                <a:lnTo>
                  <a:pt x="2404922" y="553427"/>
                </a:lnTo>
                <a:lnTo>
                  <a:pt x="2404376" y="550887"/>
                </a:lnTo>
                <a:lnTo>
                  <a:pt x="2403297" y="553427"/>
                </a:lnTo>
                <a:lnTo>
                  <a:pt x="2401138" y="552157"/>
                </a:lnTo>
                <a:lnTo>
                  <a:pt x="2400058" y="552157"/>
                </a:lnTo>
                <a:lnTo>
                  <a:pt x="2401671" y="553427"/>
                </a:lnTo>
                <a:lnTo>
                  <a:pt x="2401671" y="554697"/>
                </a:lnTo>
                <a:lnTo>
                  <a:pt x="2401138" y="555967"/>
                </a:lnTo>
                <a:lnTo>
                  <a:pt x="2399512" y="553427"/>
                </a:lnTo>
                <a:lnTo>
                  <a:pt x="2398433" y="553427"/>
                </a:lnTo>
                <a:lnTo>
                  <a:pt x="2401671" y="557237"/>
                </a:lnTo>
                <a:lnTo>
                  <a:pt x="2402217" y="561047"/>
                </a:lnTo>
                <a:lnTo>
                  <a:pt x="2398979" y="559777"/>
                </a:lnTo>
                <a:lnTo>
                  <a:pt x="2397899" y="559777"/>
                </a:lnTo>
                <a:lnTo>
                  <a:pt x="2398979" y="561047"/>
                </a:lnTo>
                <a:lnTo>
                  <a:pt x="2397353" y="559777"/>
                </a:lnTo>
                <a:lnTo>
                  <a:pt x="2394115" y="555967"/>
                </a:lnTo>
                <a:lnTo>
                  <a:pt x="2396820" y="561047"/>
                </a:lnTo>
                <a:lnTo>
                  <a:pt x="2395194" y="559777"/>
                </a:lnTo>
                <a:lnTo>
                  <a:pt x="2396820" y="564857"/>
                </a:lnTo>
                <a:lnTo>
                  <a:pt x="2394115" y="561047"/>
                </a:lnTo>
                <a:lnTo>
                  <a:pt x="2393569" y="559777"/>
                </a:lnTo>
                <a:lnTo>
                  <a:pt x="2386558" y="564857"/>
                </a:lnTo>
                <a:lnTo>
                  <a:pt x="2383320" y="562317"/>
                </a:lnTo>
                <a:lnTo>
                  <a:pt x="2387092" y="567397"/>
                </a:lnTo>
                <a:lnTo>
                  <a:pt x="2378456" y="563587"/>
                </a:lnTo>
                <a:lnTo>
                  <a:pt x="2383853" y="568667"/>
                </a:lnTo>
                <a:lnTo>
                  <a:pt x="2379535" y="567397"/>
                </a:lnTo>
                <a:lnTo>
                  <a:pt x="2381148" y="575017"/>
                </a:lnTo>
                <a:lnTo>
                  <a:pt x="2375751" y="568667"/>
                </a:lnTo>
                <a:lnTo>
                  <a:pt x="2371433" y="571207"/>
                </a:lnTo>
                <a:lnTo>
                  <a:pt x="2374671" y="580097"/>
                </a:lnTo>
                <a:lnTo>
                  <a:pt x="2367115" y="581367"/>
                </a:lnTo>
                <a:lnTo>
                  <a:pt x="2360091" y="577557"/>
                </a:lnTo>
                <a:lnTo>
                  <a:pt x="2356853" y="583907"/>
                </a:lnTo>
                <a:lnTo>
                  <a:pt x="2353614" y="586447"/>
                </a:lnTo>
                <a:lnTo>
                  <a:pt x="2349830" y="594067"/>
                </a:lnTo>
                <a:lnTo>
                  <a:pt x="2347671" y="600417"/>
                </a:lnTo>
                <a:lnTo>
                  <a:pt x="2343353" y="608037"/>
                </a:lnTo>
                <a:lnTo>
                  <a:pt x="2337422" y="608037"/>
                </a:lnTo>
                <a:lnTo>
                  <a:pt x="2334844" y="613117"/>
                </a:lnTo>
                <a:lnTo>
                  <a:pt x="2332863" y="618197"/>
                </a:lnTo>
                <a:lnTo>
                  <a:pt x="2328761" y="619467"/>
                </a:lnTo>
                <a:lnTo>
                  <a:pt x="2330932" y="623277"/>
                </a:lnTo>
                <a:lnTo>
                  <a:pt x="2323363" y="620737"/>
                </a:lnTo>
                <a:lnTo>
                  <a:pt x="2325522" y="630897"/>
                </a:lnTo>
                <a:lnTo>
                  <a:pt x="2317419" y="630897"/>
                </a:lnTo>
                <a:lnTo>
                  <a:pt x="2317966" y="632167"/>
                </a:lnTo>
                <a:lnTo>
                  <a:pt x="2317966" y="633437"/>
                </a:lnTo>
                <a:lnTo>
                  <a:pt x="2319045" y="633437"/>
                </a:lnTo>
                <a:lnTo>
                  <a:pt x="2321204" y="635977"/>
                </a:lnTo>
                <a:lnTo>
                  <a:pt x="2319045" y="635977"/>
                </a:lnTo>
                <a:lnTo>
                  <a:pt x="2318512" y="639787"/>
                </a:lnTo>
                <a:lnTo>
                  <a:pt x="2310942" y="632167"/>
                </a:lnTo>
                <a:lnTo>
                  <a:pt x="2313648" y="639787"/>
                </a:lnTo>
                <a:lnTo>
                  <a:pt x="2308783" y="638517"/>
                </a:lnTo>
                <a:lnTo>
                  <a:pt x="2313648" y="642327"/>
                </a:lnTo>
                <a:lnTo>
                  <a:pt x="2310942" y="643597"/>
                </a:lnTo>
                <a:lnTo>
                  <a:pt x="2310409" y="642327"/>
                </a:lnTo>
                <a:lnTo>
                  <a:pt x="2308352" y="651217"/>
                </a:lnTo>
                <a:lnTo>
                  <a:pt x="2302840" y="655027"/>
                </a:lnTo>
                <a:lnTo>
                  <a:pt x="2297341" y="660107"/>
                </a:lnTo>
                <a:lnTo>
                  <a:pt x="2295283" y="667727"/>
                </a:lnTo>
                <a:lnTo>
                  <a:pt x="2291499" y="662647"/>
                </a:lnTo>
                <a:lnTo>
                  <a:pt x="2296363" y="671537"/>
                </a:lnTo>
                <a:lnTo>
                  <a:pt x="2290965" y="667727"/>
                </a:lnTo>
                <a:lnTo>
                  <a:pt x="2282863" y="663917"/>
                </a:lnTo>
                <a:lnTo>
                  <a:pt x="2288806" y="672807"/>
                </a:lnTo>
                <a:lnTo>
                  <a:pt x="2288806" y="676617"/>
                </a:lnTo>
                <a:lnTo>
                  <a:pt x="2289886" y="677887"/>
                </a:lnTo>
                <a:lnTo>
                  <a:pt x="2286647" y="680427"/>
                </a:lnTo>
                <a:lnTo>
                  <a:pt x="2285034" y="677887"/>
                </a:lnTo>
                <a:lnTo>
                  <a:pt x="2285962" y="680427"/>
                </a:lnTo>
                <a:lnTo>
                  <a:pt x="2278392" y="685507"/>
                </a:lnTo>
                <a:lnTo>
                  <a:pt x="2272258" y="691857"/>
                </a:lnTo>
                <a:lnTo>
                  <a:pt x="2266429" y="700747"/>
                </a:lnTo>
                <a:lnTo>
                  <a:pt x="2259634" y="707097"/>
                </a:lnTo>
                <a:lnTo>
                  <a:pt x="2261793" y="708367"/>
                </a:lnTo>
                <a:lnTo>
                  <a:pt x="2259634" y="710907"/>
                </a:lnTo>
                <a:lnTo>
                  <a:pt x="2259101" y="714717"/>
                </a:lnTo>
                <a:lnTo>
                  <a:pt x="2250452" y="714717"/>
                </a:lnTo>
                <a:lnTo>
                  <a:pt x="2255863" y="722337"/>
                </a:lnTo>
                <a:lnTo>
                  <a:pt x="2255316" y="723607"/>
                </a:lnTo>
                <a:lnTo>
                  <a:pt x="2256396" y="727417"/>
                </a:lnTo>
                <a:lnTo>
                  <a:pt x="2250313" y="725220"/>
                </a:lnTo>
                <a:lnTo>
                  <a:pt x="2249373" y="727417"/>
                </a:lnTo>
                <a:lnTo>
                  <a:pt x="2253704" y="733767"/>
                </a:lnTo>
                <a:lnTo>
                  <a:pt x="2248839" y="735037"/>
                </a:lnTo>
                <a:lnTo>
                  <a:pt x="2245830" y="735037"/>
                </a:lnTo>
                <a:lnTo>
                  <a:pt x="2245055" y="740117"/>
                </a:lnTo>
                <a:lnTo>
                  <a:pt x="2244280" y="742657"/>
                </a:lnTo>
                <a:lnTo>
                  <a:pt x="2241816" y="742657"/>
                </a:lnTo>
                <a:lnTo>
                  <a:pt x="2234260" y="743927"/>
                </a:lnTo>
                <a:lnTo>
                  <a:pt x="2239111" y="754087"/>
                </a:lnTo>
                <a:lnTo>
                  <a:pt x="2231009" y="754087"/>
                </a:lnTo>
                <a:lnTo>
                  <a:pt x="2243975" y="776947"/>
                </a:lnTo>
                <a:lnTo>
                  <a:pt x="2267737" y="792187"/>
                </a:lnTo>
                <a:lnTo>
                  <a:pt x="2290965" y="798537"/>
                </a:lnTo>
                <a:lnTo>
                  <a:pt x="2293658" y="793457"/>
                </a:lnTo>
                <a:lnTo>
                  <a:pt x="2296363" y="787107"/>
                </a:lnTo>
                <a:lnTo>
                  <a:pt x="2299068" y="782027"/>
                </a:lnTo>
                <a:lnTo>
                  <a:pt x="2302306" y="775677"/>
                </a:lnTo>
                <a:lnTo>
                  <a:pt x="2321204" y="765517"/>
                </a:lnTo>
                <a:lnTo>
                  <a:pt x="2322830" y="764247"/>
                </a:lnTo>
                <a:lnTo>
                  <a:pt x="2328227" y="756627"/>
                </a:lnTo>
                <a:lnTo>
                  <a:pt x="2332012" y="751547"/>
                </a:lnTo>
                <a:lnTo>
                  <a:pt x="2335250" y="746467"/>
                </a:lnTo>
                <a:lnTo>
                  <a:pt x="2339022" y="742657"/>
                </a:lnTo>
                <a:lnTo>
                  <a:pt x="2342273" y="737577"/>
                </a:lnTo>
                <a:lnTo>
                  <a:pt x="2344966" y="733767"/>
                </a:lnTo>
                <a:lnTo>
                  <a:pt x="2347671" y="731227"/>
                </a:lnTo>
                <a:lnTo>
                  <a:pt x="2349830" y="728687"/>
                </a:lnTo>
                <a:lnTo>
                  <a:pt x="2349474" y="727417"/>
                </a:lnTo>
                <a:lnTo>
                  <a:pt x="2347671" y="721067"/>
                </a:lnTo>
                <a:lnTo>
                  <a:pt x="2356053" y="719797"/>
                </a:lnTo>
                <a:lnTo>
                  <a:pt x="2361234" y="713447"/>
                </a:lnTo>
                <a:lnTo>
                  <a:pt x="2366124" y="707097"/>
                </a:lnTo>
                <a:lnTo>
                  <a:pt x="2373592" y="703287"/>
                </a:lnTo>
                <a:lnTo>
                  <a:pt x="2369807" y="699477"/>
                </a:lnTo>
                <a:lnTo>
                  <a:pt x="2371433" y="696937"/>
                </a:lnTo>
                <a:lnTo>
                  <a:pt x="2373592" y="699477"/>
                </a:lnTo>
                <a:lnTo>
                  <a:pt x="2375217" y="699477"/>
                </a:lnTo>
                <a:lnTo>
                  <a:pt x="2377135" y="696937"/>
                </a:lnTo>
                <a:lnTo>
                  <a:pt x="2387739" y="682967"/>
                </a:lnTo>
                <a:lnTo>
                  <a:pt x="2388781" y="681697"/>
                </a:lnTo>
                <a:lnTo>
                  <a:pt x="2397023" y="671537"/>
                </a:lnTo>
                <a:lnTo>
                  <a:pt x="2400122" y="667727"/>
                </a:lnTo>
                <a:lnTo>
                  <a:pt x="2413419" y="653757"/>
                </a:lnTo>
                <a:lnTo>
                  <a:pt x="2428684" y="643597"/>
                </a:lnTo>
                <a:lnTo>
                  <a:pt x="2432456" y="644867"/>
                </a:lnTo>
                <a:lnTo>
                  <a:pt x="2435479" y="639787"/>
                </a:lnTo>
                <a:lnTo>
                  <a:pt x="2436241" y="638517"/>
                </a:lnTo>
                <a:lnTo>
                  <a:pt x="2440025" y="639787"/>
                </a:lnTo>
                <a:lnTo>
                  <a:pt x="2440152" y="638517"/>
                </a:lnTo>
                <a:lnTo>
                  <a:pt x="2441105" y="629627"/>
                </a:lnTo>
                <a:lnTo>
                  <a:pt x="2447036" y="624547"/>
                </a:lnTo>
                <a:lnTo>
                  <a:pt x="2448661" y="623277"/>
                </a:lnTo>
                <a:lnTo>
                  <a:pt x="2453525" y="619467"/>
                </a:lnTo>
                <a:lnTo>
                  <a:pt x="2455684" y="616927"/>
                </a:lnTo>
                <a:lnTo>
                  <a:pt x="2456764" y="616927"/>
                </a:lnTo>
                <a:lnTo>
                  <a:pt x="2456764" y="610577"/>
                </a:lnTo>
                <a:lnTo>
                  <a:pt x="2464866" y="610577"/>
                </a:lnTo>
                <a:lnTo>
                  <a:pt x="2469718" y="609307"/>
                </a:lnTo>
                <a:lnTo>
                  <a:pt x="2485542" y="595337"/>
                </a:lnTo>
                <a:lnTo>
                  <a:pt x="2498039" y="581367"/>
                </a:lnTo>
                <a:lnTo>
                  <a:pt x="2500299" y="578827"/>
                </a:lnTo>
                <a:lnTo>
                  <a:pt x="2504579" y="575017"/>
                </a:lnTo>
                <a:lnTo>
                  <a:pt x="2511704" y="568667"/>
                </a:lnTo>
                <a:lnTo>
                  <a:pt x="2513126" y="567397"/>
                </a:lnTo>
                <a:lnTo>
                  <a:pt x="2515971" y="564857"/>
                </a:lnTo>
                <a:lnTo>
                  <a:pt x="2522156" y="561047"/>
                </a:lnTo>
                <a:lnTo>
                  <a:pt x="2530411" y="555967"/>
                </a:lnTo>
                <a:lnTo>
                  <a:pt x="2532469" y="554697"/>
                </a:lnTo>
                <a:lnTo>
                  <a:pt x="2534526" y="553427"/>
                </a:lnTo>
                <a:lnTo>
                  <a:pt x="2542629" y="553427"/>
                </a:lnTo>
                <a:lnTo>
                  <a:pt x="2548039" y="548347"/>
                </a:lnTo>
                <a:lnTo>
                  <a:pt x="2550947" y="544537"/>
                </a:lnTo>
                <a:lnTo>
                  <a:pt x="2552890" y="541997"/>
                </a:lnTo>
                <a:lnTo>
                  <a:pt x="2554249" y="540727"/>
                </a:lnTo>
                <a:lnTo>
                  <a:pt x="2563698" y="531837"/>
                </a:lnTo>
                <a:lnTo>
                  <a:pt x="2572334" y="530567"/>
                </a:lnTo>
                <a:lnTo>
                  <a:pt x="2576919" y="526757"/>
                </a:lnTo>
                <a:lnTo>
                  <a:pt x="2585504" y="517867"/>
                </a:lnTo>
                <a:lnTo>
                  <a:pt x="2593987" y="510247"/>
                </a:lnTo>
                <a:lnTo>
                  <a:pt x="2597404" y="505167"/>
                </a:lnTo>
                <a:lnTo>
                  <a:pt x="2598255" y="503897"/>
                </a:lnTo>
                <a:lnTo>
                  <a:pt x="2591778" y="501357"/>
                </a:lnTo>
                <a:lnTo>
                  <a:pt x="2594800" y="498817"/>
                </a:lnTo>
                <a:lnTo>
                  <a:pt x="2597810" y="496277"/>
                </a:lnTo>
                <a:lnTo>
                  <a:pt x="2603589" y="492467"/>
                </a:lnTo>
                <a:lnTo>
                  <a:pt x="2608872" y="489927"/>
                </a:lnTo>
                <a:lnTo>
                  <a:pt x="2611120" y="487387"/>
                </a:lnTo>
                <a:lnTo>
                  <a:pt x="2613380" y="484847"/>
                </a:lnTo>
                <a:lnTo>
                  <a:pt x="2613926" y="486117"/>
                </a:lnTo>
                <a:lnTo>
                  <a:pt x="2614358" y="484847"/>
                </a:lnTo>
                <a:lnTo>
                  <a:pt x="2614549" y="483577"/>
                </a:lnTo>
                <a:lnTo>
                  <a:pt x="2614930" y="481037"/>
                </a:lnTo>
                <a:lnTo>
                  <a:pt x="2619464" y="478497"/>
                </a:lnTo>
                <a:lnTo>
                  <a:pt x="2631744" y="479767"/>
                </a:lnTo>
                <a:lnTo>
                  <a:pt x="2632291" y="481037"/>
                </a:lnTo>
                <a:lnTo>
                  <a:pt x="2632824" y="479767"/>
                </a:lnTo>
                <a:lnTo>
                  <a:pt x="2632468" y="479348"/>
                </a:lnTo>
                <a:lnTo>
                  <a:pt x="2629585" y="478497"/>
                </a:lnTo>
                <a:lnTo>
                  <a:pt x="2630119" y="475957"/>
                </a:lnTo>
                <a:lnTo>
                  <a:pt x="2629585" y="473417"/>
                </a:lnTo>
                <a:lnTo>
                  <a:pt x="2631198" y="470877"/>
                </a:lnTo>
                <a:lnTo>
                  <a:pt x="2633370" y="473417"/>
                </a:lnTo>
                <a:lnTo>
                  <a:pt x="2637142" y="469607"/>
                </a:lnTo>
                <a:lnTo>
                  <a:pt x="2640927" y="472147"/>
                </a:lnTo>
                <a:lnTo>
                  <a:pt x="2640927" y="469607"/>
                </a:lnTo>
                <a:lnTo>
                  <a:pt x="2635529" y="463257"/>
                </a:lnTo>
                <a:lnTo>
                  <a:pt x="2642006" y="464527"/>
                </a:lnTo>
                <a:lnTo>
                  <a:pt x="2640787" y="463257"/>
                </a:lnTo>
                <a:lnTo>
                  <a:pt x="2637142" y="459447"/>
                </a:lnTo>
                <a:lnTo>
                  <a:pt x="2642006" y="459447"/>
                </a:lnTo>
                <a:lnTo>
                  <a:pt x="2639847" y="458177"/>
                </a:lnTo>
                <a:lnTo>
                  <a:pt x="2640380" y="458177"/>
                </a:lnTo>
                <a:lnTo>
                  <a:pt x="2642552" y="459447"/>
                </a:lnTo>
                <a:lnTo>
                  <a:pt x="2644165" y="456907"/>
                </a:lnTo>
                <a:lnTo>
                  <a:pt x="2647950" y="453097"/>
                </a:lnTo>
                <a:close/>
              </a:path>
            </a:pathLst>
          </a:custGeom>
          <a:solidFill>
            <a:srgbClr val="B2100D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5" name="Google Shape;225;p6"/>
          <p:cNvSpPr txBox="1">
            <a:spLocks noGrp="1"/>
          </p:cNvSpPr>
          <p:nvPr>
            <p:ph type="title"/>
          </p:nvPr>
        </p:nvSpPr>
        <p:spPr>
          <a:xfrm>
            <a:off x="720000" y="759057"/>
            <a:ext cx="5713200" cy="109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000" b="1">
                <a:solidFill>
                  <a:srgbClr val="B2100D"/>
                </a:solidFill>
                <a:latin typeface="Tahoma"/>
                <a:ea typeface="Tahoma"/>
                <a:cs typeface="Tahoma"/>
                <a:sym typeface="Tahoma"/>
              </a:rPr>
              <a:t>MCU 2020</a:t>
            </a:r>
            <a:endParaRPr sz="7000">
              <a:solidFill>
                <a:srgbClr val="B2100D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grpSp>
        <p:nvGrpSpPr>
          <p:cNvPr id="226" name="Google Shape;226;p6"/>
          <p:cNvGrpSpPr/>
          <p:nvPr/>
        </p:nvGrpSpPr>
        <p:grpSpPr>
          <a:xfrm>
            <a:off x="16383000" y="2019300"/>
            <a:ext cx="1293914" cy="2511369"/>
            <a:chOff x="15562364" y="1028700"/>
            <a:chExt cx="2114550" cy="4141266"/>
          </a:xfrm>
        </p:grpSpPr>
        <p:sp>
          <p:nvSpPr>
            <p:cNvPr id="227" name="Google Shape;227;p6"/>
            <p:cNvSpPr/>
            <p:nvPr/>
          </p:nvSpPr>
          <p:spPr>
            <a:xfrm>
              <a:off x="16622529" y="1251717"/>
              <a:ext cx="636905" cy="285750"/>
            </a:xfrm>
            <a:custGeom>
              <a:avLst/>
              <a:gdLst/>
              <a:ahLst/>
              <a:cxnLst/>
              <a:rect l="l" t="t" r="r" b="b"/>
              <a:pathLst>
                <a:path w="636905" h="285750" extrusionOk="0">
                  <a:moveTo>
                    <a:pt x="496054" y="285749"/>
                  </a:moveTo>
                  <a:lnTo>
                    <a:pt x="479153" y="268623"/>
                  </a:lnTo>
                  <a:lnTo>
                    <a:pt x="591529" y="154743"/>
                  </a:lnTo>
                  <a:lnTo>
                    <a:pt x="0" y="154743"/>
                  </a:lnTo>
                  <a:lnTo>
                    <a:pt x="0" y="130705"/>
                  </a:lnTo>
                  <a:lnTo>
                    <a:pt x="591529" y="130705"/>
                  </a:lnTo>
                  <a:lnTo>
                    <a:pt x="479153" y="17126"/>
                  </a:lnTo>
                  <a:lnTo>
                    <a:pt x="496054" y="0"/>
                  </a:lnTo>
                  <a:lnTo>
                    <a:pt x="636895" y="142724"/>
                  </a:lnTo>
                  <a:lnTo>
                    <a:pt x="496054" y="285749"/>
                  </a:lnTo>
                  <a:close/>
                </a:path>
              </a:pathLst>
            </a:custGeom>
            <a:solidFill>
              <a:srgbClr val="F5F5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8" name="Google Shape;228;p6"/>
            <p:cNvSpPr/>
            <p:nvPr/>
          </p:nvSpPr>
          <p:spPr>
            <a:xfrm>
              <a:off x="15562364" y="1028700"/>
              <a:ext cx="2114550" cy="2114550"/>
            </a:xfrm>
            <a:custGeom>
              <a:avLst/>
              <a:gdLst/>
              <a:ahLst/>
              <a:cxnLst/>
              <a:rect l="l" t="t" r="r" b="b"/>
              <a:pathLst>
                <a:path w="2114550" h="2114550" extrusionOk="0">
                  <a:moveTo>
                    <a:pt x="1057275" y="2114550"/>
                  </a:moveTo>
                  <a:lnTo>
                    <a:pt x="1008878" y="2113462"/>
                  </a:lnTo>
                  <a:lnTo>
                    <a:pt x="961041" y="2110229"/>
                  </a:lnTo>
                  <a:lnTo>
                    <a:pt x="913809" y="2104898"/>
                  </a:lnTo>
                  <a:lnTo>
                    <a:pt x="867228" y="2097515"/>
                  </a:lnTo>
                  <a:lnTo>
                    <a:pt x="821346" y="2088128"/>
                  </a:lnTo>
                  <a:lnTo>
                    <a:pt x="776209" y="2076783"/>
                  </a:lnTo>
                  <a:lnTo>
                    <a:pt x="731864" y="2063526"/>
                  </a:lnTo>
                  <a:lnTo>
                    <a:pt x="688357" y="2048404"/>
                  </a:lnTo>
                  <a:lnTo>
                    <a:pt x="645735" y="2031464"/>
                  </a:lnTo>
                  <a:lnTo>
                    <a:pt x="604045" y="2012752"/>
                  </a:lnTo>
                  <a:lnTo>
                    <a:pt x="563334" y="1992315"/>
                  </a:lnTo>
                  <a:lnTo>
                    <a:pt x="523648" y="1970201"/>
                  </a:lnTo>
                  <a:lnTo>
                    <a:pt x="485033" y="1946454"/>
                  </a:lnTo>
                  <a:lnTo>
                    <a:pt x="447537" y="1921123"/>
                  </a:lnTo>
                  <a:lnTo>
                    <a:pt x="411205" y="1894253"/>
                  </a:lnTo>
                  <a:lnTo>
                    <a:pt x="376086" y="1865892"/>
                  </a:lnTo>
                  <a:lnTo>
                    <a:pt x="342224" y="1836085"/>
                  </a:lnTo>
                  <a:lnTo>
                    <a:pt x="309668" y="1804881"/>
                  </a:lnTo>
                  <a:lnTo>
                    <a:pt x="278464" y="1772325"/>
                  </a:lnTo>
                  <a:lnTo>
                    <a:pt x="248657" y="1738463"/>
                  </a:lnTo>
                  <a:lnTo>
                    <a:pt x="220296" y="1703344"/>
                  </a:lnTo>
                  <a:lnTo>
                    <a:pt x="193426" y="1667012"/>
                  </a:lnTo>
                  <a:lnTo>
                    <a:pt x="168095" y="1629516"/>
                  </a:lnTo>
                  <a:lnTo>
                    <a:pt x="144349" y="1590901"/>
                  </a:lnTo>
                  <a:lnTo>
                    <a:pt x="122234" y="1551215"/>
                  </a:lnTo>
                  <a:lnTo>
                    <a:pt x="101797" y="1510504"/>
                  </a:lnTo>
                  <a:lnTo>
                    <a:pt x="83085" y="1468814"/>
                  </a:lnTo>
                  <a:lnTo>
                    <a:pt x="66145" y="1426192"/>
                  </a:lnTo>
                  <a:lnTo>
                    <a:pt x="51023" y="1382685"/>
                  </a:lnTo>
                  <a:lnTo>
                    <a:pt x="37766" y="1338340"/>
                  </a:lnTo>
                  <a:lnTo>
                    <a:pt x="26421" y="1293203"/>
                  </a:lnTo>
                  <a:lnTo>
                    <a:pt x="17034" y="1247321"/>
                  </a:lnTo>
                  <a:lnTo>
                    <a:pt x="9651" y="1200740"/>
                  </a:lnTo>
                  <a:lnTo>
                    <a:pt x="4320" y="1153508"/>
                  </a:lnTo>
                  <a:lnTo>
                    <a:pt x="1087" y="1105671"/>
                  </a:lnTo>
                  <a:lnTo>
                    <a:pt x="0" y="1057275"/>
                  </a:lnTo>
                  <a:lnTo>
                    <a:pt x="1087" y="1008878"/>
                  </a:lnTo>
                  <a:lnTo>
                    <a:pt x="4320" y="961041"/>
                  </a:lnTo>
                  <a:lnTo>
                    <a:pt x="9651" y="913809"/>
                  </a:lnTo>
                  <a:lnTo>
                    <a:pt x="17034" y="867228"/>
                  </a:lnTo>
                  <a:lnTo>
                    <a:pt x="26421" y="821346"/>
                  </a:lnTo>
                  <a:lnTo>
                    <a:pt x="37766" y="776209"/>
                  </a:lnTo>
                  <a:lnTo>
                    <a:pt x="51023" y="731864"/>
                  </a:lnTo>
                  <a:lnTo>
                    <a:pt x="66145" y="688357"/>
                  </a:lnTo>
                  <a:lnTo>
                    <a:pt x="83085" y="645735"/>
                  </a:lnTo>
                  <a:lnTo>
                    <a:pt x="101797" y="604045"/>
                  </a:lnTo>
                  <a:lnTo>
                    <a:pt x="122234" y="563334"/>
                  </a:lnTo>
                  <a:lnTo>
                    <a:pt x="144349" y="523648"/>
                  </a:lnTo>
                  <a:lnTo>
                    <a:pt x="168095" y="485033"/>
                  </a:lnTo>
                  <a:lnTo>
                    <a:pt x="193426" y="447537"/>
                  </a:lnTo>
                  <a:lnTo>
                    <a:pt x="220296" y="411205"/>
                  </a:lnTo>
                  <a:lnTo>
                    <a:pt x="248657" y="376086"/>
                  </a:lnTo>
                  <a:lnTo>
                    <a:pt x="278464" y="342224"/>
                  </a:lnTo>
                  <a:lnTo>
                    <a:pt x="309668" y="309668"/>
                  </a:lnTo>
                  <a:lnTo>
                    <a:pt x="342224" y="278464"/>
                  </a:lnTo>
                  <a:lnTo>
                    <a:pt x="376086" y="248657"/>
                  </a:lnTo>
                  <a:lnTo>
                    <a:pt x="411205" y="220296"/>
                  </a:lnTo>
                  <a:lnTo>
                    <a:pt x="447537" y="193426"/>
                  </a:lnTo>
                  <a:lnTo>
                    <a:pt x="485033" y="168095"/>
                  </a:lnTo>
                  <a:lnTo>
                    <a:pt x="523648" y="144349"/>
                  </a:lnTo>
                  <a:lnTo>
                    <a:pt x="563334" y="122234"/>
                  </a:lnTo>
                  <a:lnTo>
                    <a:pt x="604045" y="101797"/>
                  </a:lnTo>
                  <a:lnTo>
                    <a:pt x="645735" y="83085"/>
                  </a:lnTo>
                  <a:lnTo>
                    <a:pt x="688357" y="66145"/>
                  </a:lnTo>
                  <a:lnTo>
                    <a:pt x="731864" y="51023"/>
                  </a:lnTo>
                  <a:lnTo>
                    <a:pt x="776209" y="37766"/>
                  </a:lnTo>
                  <a:lnTo>
                    <a:pt x="821346" y="26421"/>
                  </a:lnTo>
                  <a:lnTo>
                    <a:pt x="867228" y="17034"/>
                  </a:lnTo>
                  <a:lnTo>
                    <a:pt x="913809" y="9651"/>
                  </a:lnTo>
                  <a:lnTo>
                    <a:pt x="961041" y="4320"/>
                  </a:lnTo>
                  <a:lnTo>
                    <a:pt x="1008878" y="1087"/>
                  </a:lnTo>
                  <a:lnTo>
                    <a:pt x="1057275" y="0"/>
                  </a:lnTo>
                  <a:lnTo>
                    <a:pt x="1105671" y="1087"/>
                  </a:lnTo>
                  <a:lnTo>
                    <a:pt x="1153508" y="4320"/>
                  </a:lnTo>
                  <a:lnTo>
                    <a:pt x="1200740" y="9651"/>
                  </a:lnTo>
                  <a:lnTo>
                    <a:pt x="1247321" y="17034"/>
                  </a:lnTo>
                  <a:lnTo>
                    <a:pt x="1293203" y="26421"/>
                  </a:lnTo>
                  <a:lnTo>
                    <a:pt x="1338340" y="37766"/>
                  </a:lnTo>
                  <a:lnTo>
                    <a:pt x="1382685" y="51023"/>
                  </a:lnTo>
                  <a:lnTo>
                    <a:pt x="1426192" y="66145"/>
                  </a:lnTo>
                  <a:lnTo>
                    <a:pt x="1468814" y="83085"/>
                  </a:lnTo>
                  <a:lnTo>
                    <a:pt x="1510504" y="101797"/>
                  </a:lnTo>
                  <a:lnTo>
                    <a:pt x="1551215" y="122234"/>
                  </a:lnTo>
                  <a:lnTo>
                    <a:pt x="1590901" y="144349"/>
                  </a:lnTo>
                  <a:lnTo>
                    <a:pt x="1629516" y="168095"/>
                  </a:lnTo>
                  <a:lnTo>
                    <a:pt x="1667012" y="193426"/>
                  </a:lnTo>
                  <a:lnTo>
                    <a:pt x="1703344" y="220296"/>
                  </a:lnTo>
                  <a:lnTo>
                    <a:pt x="1738463" y="248657"/>
                  </a:lnTo>
                  <a:lnTo>
                    <a:pt x="1772325" y="278464"/>
                  </a:lnTo>
                  <a:lnTo>
                    <a:pt x="1804881" y="309668"/>
                  </a:lnTo>
                  <a:lnTo>
                    <a:pt x="1836085" y="342224"/>
                  </a:lnTo>
                  <a:lnTo>
                    <a:pt x="1865892" y="376086"/>
                  </a:lnTo>
                  <a:lnTo>
                    <a:pt x="1894253" y="411205"/>
                  </a:lnTo>
                  <a:lnTo>
                    <a:pt x="1921123" y="447537"/>
                  </a:lnTo>
                  <a:lnTo>
                    <a:pt x="1946454" y="485033"/>
                  </a:lnTo>
                  <a:lnTo>
                    <a:pt x="1970201" y="523648"/>
                  </a:lnTo>
                  <a:lnTo>
                    <a:pt x="1992315" y="563334"/>
                  </a:lnTo>
                  <a:lnTo>
                    <a:pt x="2012752" y="604045"/>
                  </a:lnTo>
                  <a:lnTo>
                    <a:pt x="2031464" y="645735"/>
                  </a:lnTo>
                  <a:lnTo>
                    <a:pt x="2048404" y="688357"/>
                  </a:lnTo>
                  <a:lnTo>
                    <a:pt x="2063526" y="731864"/>
                  </a:lnTo>
                  <a:lnTo>
                    <a:pt x="2076783" y="776209"/>
                  </a:lnTo>
                  <a:lnTo>
                    <a:pt x="2088128" y="821346"/>
                  </a:lnTo>
                  <a:lnTo>
                    <a:pt x="2097515" y="867228"/>
                  </a:lnTo>
                  <a:lnTo>
                    <a:pt x="2104898" y="913809"/>
                  </a:lnTo>
                  <a:lnTo>
                    <a:pt x="2110229" y="961041"/>
                  </a:lnTo>
                  <a:lnTo>
                    <a:pt x="2113462" y="1008878"/>
                  </a:lnTo>
                  <a:lnTo>
                    <a:pt x="2114550" y="1057275"/>
                  </a:lnTo>
                  <a:lnTo>
                    <a:pt x="2113462" y="1105671"/>
                  </a:lnTo>
                  <a:lnTo>
                    <a:pt x="2110229" y="1153508"/>
                  </a:lnTo>
                  <a:lnTo>
                    <a:pt x="2104898" y="1200740"/>
                  </a:lnTo>
                  <a:lnTo>
                    <a:pt x="2097515" y="1247321"/>
                  </a:lnTo>
                  <a:lnTo>
                    <a:pt x="2088128" y="1293203"/>
                  </a:lnTo>
                  <a:lnTo>
                    <a:pt x="2076783" y="1338340"/>
                  </a:lnTo>
                  <a:lnTo>
                    <a:pt x="2063526" y="1382685"/>
                  </a:lnTo>
                  <a:lnTo>
                    <a:pt x="2048404" y="1426192"/>
                  </a:lnTo>
                  <a:lnTo>
                    <a:pt x="2031464" y="1468814"/>
                  </a:lnTo>
                  <a:lnTo>
                    <a:pt x="2012752" y="1510504"/>
                  </a:lnTo>
                  <a:lnTo>
                    <a:pt x="1992315" y="1551215"/>
                  </a:lnTo>
                  <a:lnTo>
                    <a:pt x="1970201" y="1590901"/>
                  </a:lnTo>
                  <a:lnTo>
                    <a:pt x="1946454" y="1629516"/>
                  </a:lnTo>
                  <a:lnTo>
                    <a:pt x="1921123" y="1667012"/>
                  </a:lnTo>
                  <a:lnTo>
                    <a:pt x="1894253" y="1703344"/>
                  </a:lnTo>
                  <a:lnTo>
                    <a:pt x="1865892" y="1738463"/>
                  </a:lnTo>
                  <a:lnTo>
                    <a:pt x="1836085" y="1772325"/>
                  </a:lnTo>
                  <a:lnTo>
                    <a:pt x="1804881" y="1804881"/>
                  </a:lnTo>
                  <a:lnTo>
                    <a:pt x="1772325" y="1836085"/>
                  </a:lnTo>
                  <a:lnTo>
                    <a:pt x="1738463" y="1865892"/>
                  </a:lnTo>
                  <a:lnTo>
                    <a:pt x="1703344" y="1894253"/>
                  </a:lnTo>
                  <a:lnTo>
                    <a:pt x="1667012" y="1921123"/>
                  </a:lnTo>
                  <a:lnTo>
                    <a:pt x="1629516" y="1946454"/>
                  </a:lnTo>
                  <a:lnTo>
                    <a:pt x="1590901" y="1970201"/>
                  </a:lnTo>
                  <a:lnTo>
                    <a:pt x="1551215" y="1992315"/>
                  </a:lnTo>
                  <a:lnTo>
                    <a:pt x="1510504" y="2012752"/>
                  </a:lnTo>
                  <a:lnTo>
                    <a:pt x="1468814" y="2031464"/>
                  </a:lnTo>
                  <a:lnTo>
                    <a:pt x="1426192" y="2048404"/>
                  </a:lnTo>
                  <a:lnTo>
                    <a:pt x="1382685" y="2063526"/>
                  </a:lnTo>
                  <a:lnTo>
                    <a:pt x="1338340" y="2076783"/>
                  </a:lnTo>
                  <a:lnTo>
                    <a:pt x="1293203" y="2088128"/>
                  </a:lnTo>
                  <a:lnTo>
                    <a:pt x="1247321" y="2097515"/>
                  </a:lnTo>
                  <a:lnTo>
                    <a:pt x="1200740" y="2104898"/>
                  </a:lnTo>
                  <a:lnTo>
                    <a:pt x="1153508" y="2110229"/>
                  </a:lnTo>
                  <a:lnTo>
                    <a:pt x="1105671" y="2113462"/>
                  </a:lnTo>
                  <a:lnTo>
                    <a:pt x="1057275" y="2114550"/>
                  </a:lnTo>
                  <a:close/>
                </a:path>
              </a:pathLst>
            </a:custGeom>
            <a:solidFill>
              <a:srgbClr val="E6E3DE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9" name="Google Shape;229;p6"/>
            <p:cNvSpPr/>
            <p:nvPr/>
          </p:nvSpPr>
          <p:spPr>
            <a:xfrm>
              <a:off x="15775659" y="2648468"/>
              <a:ext cx="1695450" cy="1695450"/>
            </a:xfrm>
            <a:custGeom>
              <a:avLst/>
              <a:gdLst/>
              <a:ahLst/>
              <a:cxnLst/>
              <a:rect l="l" t="t" r="r" b="b"/>
              <a:pathLst>
                <a:path w="1695450" h="1695450" extrusionOk="0">
                  <a:moveTo>
                    <a:pt x="847725" y="1695450"/>
                  </a:moveTo>
                  <a:lnTo>
                    <a:pt x="799620" y="1694108"/>
                  </a:lnTo>
                  <a:lnTo>
                    <a:pt x="752219" y="1690129"/>
                  </a:lnTo>
                  <a:lnTo>
                    <a:pt x="705594" y="1683587"/>
                  </a:lnTo>
                  <a:lnTo>
                    <a:pt x="659815" y="1674551"/>
                  </a:lnTo>
                  <a:lnTo>
                    <a:pt x="614956" y="1663093"/>
                  </a:lnTo>
                  <a:lnTo>
                    <a:pt x="571087" y="1649286"/>
                  </a:lnTo>
                  <a:lnTo>
                    <a:pt x="528279" y="1633200"/>
                  </a:lnTo>
                  <a:lnTo>
                    <a:pt x="486605" y="1614908"/>
                  </a:lnTo>
                  <a:lnTo>
                    <a:pt x="446136" y="1594480"/>
                  </a:lnTo>
                  <a:lnTo>
                    <a:pt x="406944" y="1571988"/>
                  </a:lnTo>
                  <a:lnTo>
                    <a:pt x="369099" y="1547505"/>
                  </a:lnTo>
                  <a:lnTo>
                    <a:pt x="332674" y="1521100"/>
                  </a:lnTo>
                  <a:lnTo>
                    <a:pt x="297740" y="1492847"/>
                  </a:lnTo>
                  <a:lnTo>
                    <a:pt x="264369" y="1462816"/>
                  </a:lnTo>
                  <a:lnTo>
                    <a:pt x="232633" y="1431080"/>
                  </a:lnTo>
                  <a:lnTo>
                    <a:pt x="202602" y="1397709"/>
                  </a:lnTo>
                  <a:lnTo>
                    <a:pt x="174349" y="1362775"/>
                  </a:lnTo>
                  <a:lnTo>
                    <a:pt x="147945" y="1326350"/>
                  </a:lnTo>
                  <a:lnTo>
                    <a:pt x="123461" y="1288506"/>
                  </a:lnTo>
                  <a:lnTo>
                    <a:pt x="100969" y="1249313"/>
                  </a:lnTo>
                  <a:lnTo>
                    <a:pt x="80541" y="1208844"/>
                  </a:lnTo>
                  <a:lnTo>
                    <a:pt x="62249" y="1167170"/>
                  </a:lnTo>
                  <a:lnTo>
                    <a:pt x="46163" y="1124362"/>
                  </a:lnTo>
                  <a:lnTo>
                    <a:pt x="32356" y="1080493"/>
                  </a:lnTo>
                  <a:lnTo>
                    <a:pt x="20898" y="1035634"/>
                  </a:lnTo>
                  <a:lnTo>
                    <a:pt x="11862" y="989856"/>
                  </a:lnTo>
                  <a:lnTo>
                    <a:pt x="5320" y="943230"/>
                  </a:lnTo>
                  <a:lnTo>
                    <a:pt x="1341" y="895829"/>
                  </a:lnTo>
                  <a:lnTo>
                    <a:pt x="0" y="847725"/>
                  </a:lnTo>
                  <a:lnTo>
                    <a:pt x="1341" y="799620"/>
                  </a:lnTo>
                  <a:lnTo>
                    <a:pt x="5320" y="752219"/>
                  </a:lnTo>
                  <a:lnTo>
                    <a:pt x="11862" y="705594"/>
                  </a:lnTo>
                  <a:lnTo>
                    <a:pt x="20898" y="659815"/>
                  </a:lnTo>
                  <a:lnTo>
                    <a:pt x="32356" y="614956"/>
                  </a:lnTo>
                  <a:lnTo>
                    <a:pt x="46163" y="571087"/>
                  </a:lnTo>
                  <a:lnTo>
                    <a:pt x="62249" y="528279"/>
                  </a:lnTo>
                  <a:lnTo>
                    <a:pt x="80541" y="486605"/>
                  </a:lnTo>
                  <a:lnTo>
                    <a:pt x="100969" y="446136"/>
                  </a:lnTo>
                  <a:lnTo>
                    <a:pt x="123461" y="406944"/>
                  </a:lnTo>
                  <a:lnTo>
                    <a:pt x="147945" y="369099"/>
                  </a:lnTo>
                  <a:lnTo>
                    <a:pt x="174349" y="332674"/>
                  </a:lnTo>
                  <a:lnTo>
                    <a:pt x="202602" y="297740"/>
                  </a:lnTo>
                  <a:lnTo>
                    <a:pt x="232633" y="264369"/>
                  </a:lnTo>
                  <a:lnTo>
                    <a:pt x="264369" y="232633"/>
                  </a:lnTo>
                  <a:lnTo>
                    <a:pt x="297740" y="202602"/>
                  </a:lnTo>
                  <a:lnTo>
                    <a:pt x="332674" y="174349"/>
                  </a:lnTo>
                  <a:lnTo>
                    <a:pt x="369099" y="147945"/>
                  </a:lnTo>
                  <a:lnTo>
                    <a:pt x="406944" y="123461"/>
                  </a:lnTo>
                  <a:lnTo>
                    <a:pt x="446136" y="100969"/>
                  </a:lnTo>
                  <a:lnTo>
                    <a:pt x="486605" y="80541"/>
                  </a:lnTo>
                  <a:lnTo>
                    <a:pt x="528279" y="62249"/>
                  </a:lnTo>
                  <a:lnTo>
                    <a:pt x="571087" y="46163"/>
                  </a:lnTo>
                  <a:lnTo>
                    <a:pt x="614956" y="32356"/>
                  </a:lnTo>
                  <a:lnTo>
                    <a:pt x="659815" y="20898"/>
                  </a:lnTo>
                  <a:lnTo>
                    <a:pt x="705594" y="11862"/>
                  </a:lnTo>
                  <a:lnTo>
                    <a:pt x="752219" y="5320"/>
                  </a:lnTo>
                  <a:lnTo>
                    <a:pt x="799620" y="1341"/>
                  </a:lnTo>
                  <a:lnTo>
                    <a:pt x="847725" y="0"/>
                  </a:lnTo>
                  <a:lnTo>
                    <a:pt x="895829" y="1341"/>
                  </a:lnTo>
                  <a:lnTo>
                    <a:pt x="943230" y="5320"/>
                  </a:lnTo>
                  <a:lnTo>
                    <a:pt x="989856" y="11862"/>
                  </a:lnTo>
                  <a:lnTo>
                    <a:pt x="1035634" y="20898"/>
                  </a:lnTo>
                  <a:lnTo>
                    <a:pt x="1080493" y="32356"/>
                  </a:lnTo>
                  <a:lnTo>
                    <a:pt x="1124362" y="46163"/>
                  </a:lnTo>
                  <a:lnTo>
                    <a:pt x="1167170" y="62249"/>
                  </a:lnTo>
                  <a:lnTo>
                    <a:pt x="1208844" y="80541"/>
                  </a:lnTo>
                  <a:lnTo>
                    <a:pt x="1249313" y="100969"/>
                  </a:lnTo>
                  <a:lnTo>
                    <a:pt x="1288506" y="123461"/>
                  </a:lnTo>
                  <a:lnTo>
                    <a:pt x="1326350" y="147945"/>
                  </a:lnTo>
                  <a:lnTo>
                    <a:pt x="1362775" y="174349"/>
                  </a:lnTo>
                  <a:lnTo>
                    <a:pt x="1397709" y="202602"/>
                  </a:lnTo>
                  <a:lnTo>
                    <a:pt x="1431080" y="232633"/>
                  </a:lnTo>
                  <a:lnTo>
                    <a:pt x="1462816" y="264369"/>
                  </a:lnTo>
                  <a:lnTo>
                    <a:pt x="1492847" y="297740"/>
                  </a:lnTo>
                  <a:lnTo>
                    <a:pt x="1521100" y="332674"/>
                  </a:lnTo>
                  <a:lnTo>
                    <a:pt x="1547505" y="369099"/>
                  </a:lnTo>
                  <a:lnTo>
                    <a:pt x="1571988" y="406944"/>
                  </a:lnTo>
                  <a:lnTo>
                    <a:pt x="1594480" y="446136"/>
                  </a:lnTo>
                  <a:lnTo>
                    <a:pt x="1614908" y="486605"/>
                  </a:lnTo>
                  <a:lnTo>
                    <a:pt x="1633200" y="528279"/>
                  </a:lnTo>
                  <a:lnTo>
                    <a:pt x="1649286" y="571087"/>
                  </a:lnTo>
                  <a:lnTo>
                    <a:pt x="1663093" y="614956"/>
                  </a:lnTo>
                  <a:lnTo>
                    <a:pt x="1674551" y="659815"/>
                  </a:lnTo>
                  <a:lnTo>
                    <a:pt x="1683587" y="705594"/>
                  </a:lnTo>
                  <a:lnTo>
                    <a:pt x="1690129" y="752219"/>
                  </a:lnTo>
                  <a:lnTo>
                    <a:pt x="1694108" y="799620"/>
                  </a:lnTo>
                  <a:lnTo>
                    <a:pt x="1695450" y="847725"/>
                  </a:lnTo>
                  <a:lnTo>
                    <a:pt x="1694108" y="895829"/>
                  </a:lnTo>
                  <a:lnTo>
                    <a:pt x="1690129" y="943230"/>
                  </a:lnTo>
                  <a:lnTo>
                    <a:pt x="1683587" y="989856"/>
                  </a:lnTo>
                  <a:lnTo>
                    <a:pt x="1674551" y="1035634"/>
                  </a:lnTo>
                  <a:lnTo>
                    <a:pt x="1663093" y="1080493"/>
                  </a:lnTo>
                  <a:lnTo>
                    <a:pt x="1649286" y="1124362"/>
                  </a:lnTo>
                  <a:lnTo>
                    <a:pt x="1633200" y="1167170"/>
                  </a:lnTo>
                  <a:lnTo>
                    <a:pt x="1614908" y="1208844"/>
                  </a:lnTo>
                  <a:lnTo>
                    <a:pt x="1594480" y="1249313"/>
                  </a:lnTo>
                  <a:lnTo>
                    <a:pt x="1571988" y="1288506"/>
                  </a:lnTo>
                  <a:lnTo>
                    <a:pt x="1547505" y="1326350"/>
                  </a:lnTo>
                  <a:lnTo>
                    <a:pt x="1521100" y="1362775"/>
                  </a:lnTo>
                  <a:lnTo>
                    <a:pt x="1492847" y="1397709"/>
                  </a:lnTo>
                  <a:lnTo>
                    <a:pt x="1462816" y="1431080"/>
                  </a:lnTo>
                  <a:lnTo>
                    <a:pt x="1431080" y="1462816"/>
                  </a:lnTo>
                  <a:lnTo>
                    <a:pt x="1397709" y="1492847"/>
                  </a:lnTo>
                  <a:lnTo>
                    <a:pt x="1362775" y="1521100"/>
                  </a:lnTo>
                  <a:lnTo>
                    <a:pt x="1326350" y="1547505"/>
                  </a:lnTo>
                  <a:lnTo>
                    <a:pt x="1288506" y="1571988"/>
                  </a:lnTo>
                  <a:lnTo>
                    <a:pt x="1249313" y="1594480"/>
                  </a:lnTo>
                  <a:lnTo>
                    <a:pt x="1208844" y="1614908"/>
                  </a:lnTo>
                  <a:lnTo>
                    <a:pt x="1167170" y="1633200"/>
                  </a:lnTo>
                  <a:lnTo>
                    <a:pt x="1124362" y="1649286"/>
                  </a:lnTo>
                  <a:lnTo>
                    <a:pt x="1080493" y="1663093"/>
                  </a:lnTo>
                  <a:lnTo>
                    <a:pt x="1035634" y="1674551"/>
                  </a:lnTo>
                  <a:lnTo>
                    <a:pt x="989856" y="1683587"/>
                  </a:lnTo>
                  <a:lnTo>
                    <a:pt x="943230" y="1690129"/>
                  </a:lnTo>
                  <a:lnTo>
                    <a:pt x="895829" y="1694108"/>
                  </a:lnTo>
                  <a:lnTo>
                    <a:pt x="847725" y="1695450"/>
                  </a:lnTo>
                  <a:close/>
                </a:path>
              </a:pathLst>
            </a:custGeom>
            <a:solidFill>
              <a:srgbClr val="8B3D2B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0" name="Google Shape;230;p6"/>
            <p:cNvSpPr/>
            <p:nvPr/>
          </p:nvSpPr>
          <p:spPr>
            <a:xfrm>
              <a:off x="15927484" y="3893616"/>
              <a:ext cx="1390650" cy="1276350"/>
            </a:xfrm>
            <a:custGeom>
              <a:avLst/>
              <a:gdLst/>
              <a:ahLst/>
              <a:cxnLst/>
              <a:rect l="l" t="t" r="r" b="b"/>
              <a:pathLst>
                <a:path w="1390650" h="1276350" extrusionOk="0">
                  <a:moveTo>
                    <a:pt x="695324" y="1276349"/>
                  </a:moveTo>
                  <a:lnTo>
                    <a:pt x="645667" y="1274747"/>
                  </a:lnTo>
                  <a:lnTo>
                    <a:pt x="596952" y="1270012"/>
                  </a:lnTo>
                  <a:lnTo>
                    <a:pt x="549297" y="1262252"/>
                  </a:lnTo>
                  <a:lnTo>
                    <a:pt x="502820" y="1251576"/>
                  </a:lnTo>
                  <a:lnTo>
                    <a:pt x="457638" y="1238091"/>
                  </a:lnTo>
                  <a:lnTo>
                    <a:pt x="413869" y="1221905"/>
                  </a:lnTo>
                  <a:lnTo>
                    <a:pt x="371631" y="1203126"/>
                  </a:lnTo>
                  <a:lnTo>
                    <a:pt x="331041" y="1181863"/>
                  </a:lnTo>
                  <a:lnTo>
                    <a:pt x="292217" y="1158222"/>
                  </a:lnTo>
                  <a:lnTo>
                    <a:pt x="255277" y="1132313"/>
                  </a:lnTo>
                  <a:lnTo>
                    <a:pt x="220338" y="1104244"/>
                  </a:lnTo>
                  <a:lnTo>
                    <a:pt x="187518" y="1074121"/>
                  </a:lnTo>
                  <a:lnTo>
                    <a:pt x="156934" y="1042054"/>
                  </a:lnTo>
                  <a:lnTo>
                    <a:pt x="128705" y="1008150"/>
                  </a:lnTo>
                  <a:lnTo>
                    <a:pt x="102948" y="972517"/>
                  </a:lnTo>
                  <a:lnTo>
                    <a:pt x="79780" y="935263"/>
                  </a:lnTo>
                  <a:lnTo>
                    <a:pt x="59320" y="896496"/>
                  </a:lnTo>
                  <a:lnTo>
                    <a:pt x="41684" y="856325"/>
                  </a:lnTo>
                  <a:lnTo>
                    <a:pt x="26992" y="814856"/>
                  </a:lnTo>
                  <a:lnTo>
                    <a:pt x="15359" y="772199"/>
                  </a:lnTo>
                  <a:lnTo>
                    <a:pt x="6904" y="728461"/>
                  </a:lnTo>
                  <a:lnTo>
                    <a:pt x="1745" y="683750"/>
                  </a:lnTo>
                  <a:lnTo>
                    <a:pt x="0" y="638174"/>
                  </a:lnTo>
                  <a:lnTo>
                    <a:pt x="1745" y="592599"/>
                  </a:lnTo>
                  <a:lnTo>
                    <a:pt x="6904" y="547888"/>
                  </a:lnTo>
                  <a:lnTo>
                    <a:pt x="15359" y="504150"/>
                  </a:lnTo>
                  <a:lnTo>
                    <a:pt x="26992" y="461492"/>
                  </a:lnTo>
                  <a:lnTo>
                    <a:pt x="41684" y="420024"/>
                  </a:lnTo>
                  <a:lnTo>
                    <a:pt x="59320" y="379853"/>
                  </a:lnTo>
                  <a:lnTo>
                    <a:pt x="79780" y="341086"/>
                  </a:lnTo>
                  <a:lnTo>
                    <a:pt x="102948" y="303832"/>
                  </a:lnTo>
                  <a:lnTo>
                    <a:pt x="128705" y="268199"/>
                  </a:lnTo>
                  <a:lnTo>
                    <a:pt x="156934" y="234295"/>
                  </a:lnTo>
                  <a:lnTo>
                    <a:pt x="187518" y="202228"/>
                  </a:lnTo>
                  <a:lnTo>
                    <a:pt x="220338" y="172105"/>
                  </a:lnTo>
                  <a:lnTo>
                    <a:pt x="255277" y="144035"/>
                  </a:lnTo>
                  <a:lnTo>
                    <a:pt x="292217" y="118126"/>
                  </a:lnTo>
                  <a:lnTo>
                    <a:pt x="331041" y="94486"/>
                  </a:lnTo>
                  <a:lnTo>
                    <a:pt x="371631" y="73223"/>
                  </a:lnTo>
                  <a:lnTo>
                    <a:pt x="413869" y="54444"/>
                  </a:lnTo>
                  <a:lnTo>
                    <a:pt x="457638" y="38258"/>
                  </a:lnTo>
                  <a:lnTo>
                    <a:pt x="502820" y="24773"/>
                  </a:lnTo>
                  <a:lnTo>
                    <a:pt x="549297" y="14097"/>
                  </a:lnTo>
                  <a:lnTo>
                    <a:pt x="596952" y="6337"/>
                  </a:lnTo>
                  <a:lnTo>
                    <a:pt x="645667" y="1602"/>
                  </a:lnTo>
                  <a:lnTo>
                    <a:pt x="695324" y="0"/>
                  </a:lnTo>
                  <a:lnTo>
                    <a:pt x="744982" y="1602"/>
                  </a:lnTo>
                  <a:lnTo>
                    <a:pt x="793697" y="6337"/>
                  </a:lnTo>
                  <a:lnTo>
                    <a:pt x="841352" y="14097"/>
                  </a:lnTo>
                  <a:lnTo>
                    <a:pt x="887829" y="24773"/>
                  </a:lnTo>
                  <a:lnTo>
                    <a:pt x="933011" y="38258"/>
                  </a:lnTo>
                  <a:lnTo>
                    <a:pt x="976780" y="54444"/>
                  </a:lnTo>
                  <a:lnTo>
                    <a:pt x="1019018" y="73223"/>
                  </a:lnTo>
                  <a:lnTo>
                    <a:pt x="1059608" y="94486"/>
                  </a:lnTo>
                  <a:lnTo>
                    <a:pt x="1098432" y="118126"/>
                  </a:lnTo>
                  <a:lnTo>
                    <a:pt x="1135372" y="144035"/>
                  </a:lnTo>
                  <a:lnTo>
                    <a:pt x="1170311" y="172105"/>
                  </a:lnTo>
                  <a:lnTo>
                    <a:pt x="1203131" y="202228"/>
                  </a:lnTo>
                  <a:lnTo>
                    <a:pt x="1233715" y="234295"/>
                  </a:lnTo>
                  <a:lnTo>
                    <a:pt x="1261944" y="268199"/>
                  </a:lnTo>
                  <a:lnTo>
                    <a:pt x="1287701" y="303832"/>
                  </a:lnTo>
                  <a:lnTo>
                    <a:pt x="1310869" y="341086"/>
                  </a:lnTo>
                  <a:lnTo>
                    <a:pt x="1331329" y="379853"/>
                  </a:lnTo>
                  <a:lnTo>
                    <a:pt x="1348964" y="420024"/>
                  </a:lnTo>
                  <a:lnTo>
                    <a:pt x="1363657" y="461492"/>
                  </a:lnTo>
                  <a:lnTo>
                    <a:pt x="1375290" y="504150"/>
                  </a:lnTo>
                  <a:lnTo>
                    <a:pt x="1383744" y="547888"/>
                  </a:lnTo>
                  <a:lnTo>
                    <a:pt x="1388904" y="592599"/>
                  </a:lnTo>
                  <a:lnTo>
                    <a:pt x="1390649" y="638174"/>
                  </a:lnTo>
                  <a:lnTo>
                    <a:pt x="1388904" y="683750"/>
                  </a:lnTo>
                  <a:lnTo>
                    <a:pt x="1383744" y="728461"/>
                  </a:lnTo>
                  <a:lnTo>
                    <a:pt x="1375290" y="772199"/>
                  </a:lnTo>
                  <a:lnTo>
                    <a:pt x="1363657" y="814856"/>
                  </a:lnTo>
                  <a:lnTo>
                    <a:pt x="1348964" y="856325"/>
                  </a:lnTo>
                  <a:lnTo>
                    <a:pt x="1331329" y="896496"/>
                  </a:lnTo>
                  <a:lnTo>
                    <a:pt x="1310869" y="935263"/>
                  </a:lnTo>
                  <a:lnTo>
                    <a:pt x="1287701" y="972517"/>
                  </a:lnTo>
                  <a:lnTo>
                    <a:pt x="1261944" y="1008150"/>
                  </a:lnTo>
                  <a:lnTo>
                    <a:pt x="1233715" y="1042054"/>
                  </a:lnTo>
                  <a:lnTo>
                    <a:pt x="1203131" y="1074121"/>
                  </a:lnTo>
                  <a:lnTo>
                    <a:pt x="1170311" y="1104244"/>
                  </a:lnTo>
                  <a:lnTo>
                    <a:pt x="1135372" y="1132313"/>
                  </a:lnTo>
                  <a:lnTo>
                    <a:pt x="1098432" y="1158222"/>
                  </a:lnTo>
                  <a:lnTo>
                    <a:pt x="1059608" y="1181863"/>
                  </a:lnTo>
                  <a:lnTo>
                    <a:pt x="1019018" y="1203126"/>
                  </a:lnTo>
                  <a:lnTo>
                    <a:pt x="976780" y="1221905"/>
                  </a:lnTo>
                  <a:lnTo>
                    <a:pt x="933011" y="1238091"/>
                  </a:lnTo>
                  <a:lnTo>
                    <a:pt x="887829" y="1251576"/>
                  </a:lnTo>
                  <a:lnTo>
                    <a:pt x="841352" y="1262252"/>
                  </a:lnTo>
                  <a:lnTo>
                    <a:pt x="793697" y="1270012"/>
                  </a:lnTo>
                  <a:lnTo>
                    <a:pt x="744982" y="1274747"/>
                  </a:lnTo>
                  <a:lnTo>
                    <a:pt x="695324" y="1276349"/>
                  </a:lnTo>
                  <a:close/>
                </a:path>
              </a:pathLst>
            </a:custGeom>
            <a:solidFill>
              <a:srgbClr val="29251C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31" name="Google Shape;231;p6"/>
          <p:cNvSpPr/>
          <p:nvPr/>
        </p:nvSpPr>
        <p:spPr>
          <a:xfrm>
            <a:off x="16941234" y="296029"/>
            <a:ext cx="636905" cy="285750"/>
          </a:xfrm>
          <a:custGeom>
            <a:avLst/>
            <a:gdLst/>
            <a:ahLst/>
            <a:cxnLst/>
            <a:rect l="l" t="t" r="r" b="b"/>
            <a:pathLst>
              <a:path w="636905" h="285750" extrusionOk="0">
                <a:moveTo>
                  <a:pt x="496054" y="285749"/>
                </a:moveTo>
                <a:lnTo>
                  <a:pt x="479153" y="268623"/>
                </a:lnTo>
                <a:lnTo>
                  <a:pt x="591529" y="154743"/>
                </a:lnTo>
                <a:lnTo>
                  <a:pt x="0" y="154743"/>
                </a:lnTo>
                <a:lnTo>
                  <a:pt x="0" y="130705"/>
                </a:lnTo>
                <a:lnTo>
                  <a:pt x="591529" y="130705"/>
                </a:lnTo>
                <a:lnTo>
                  <a:pt x="479153" y="17126"/>
                </a:lnTo>
                <a:lnTo>
                  <a:pt x="496054" y="0"/>
                </a:lnTo>
                <a:lnTo>
                  <a:pt x="636895" y="142724"/>
                </a:lnTo>
                <a:lnTo>
                  <a:pt x="496054" y="285749"/>
                </a:lnTo>
                <a:close/>
              </a:path>
            </a:pathLst>
          </a:custGeom>
          <a:solidFill>
            <a:srgbClr val="29251C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32" name="Google Shape;232;p6"/>
          <p:cNvPicPr preferRelativeResize="0"/>
          <p:nvPr/>
        </p:nvPicPr>
        <p:blipFill rotWithShape="1">
          <a:blip r:embed="rId6">
            <a:alphaModFix/>
          </a:blip>
          <a:srcRect b="29750"/>
          <a:stretch/>
        </p:blipFill>
        <p:spPr>
          <a:xfrm>
            <a:off x="346654" y="8761088"/>
            <a:ext cx="1896600" cy="1332368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33" name="Google Shape;233;p6"/>
          <p:cNvGrpSpPr/>
          <p:nvPr/>
        </p:nvGrpSpPr>
        <p:grpSpPr>
          <a:xfrm>
            <a:off x="16382847" y="2019274"/>
            <a:ext cx="1293893" cy="2511264"/>
            <a:chOff x="15562364" y="1028700"/>
            <a:chExt cx="2114550" cy="4141266"/>
          </a:xfrm>
        </p:grpSpPr>
        <p:sp>
          <p:nvSpPr>
            <p:cNvPr id="234" name="Google Shape;234;p6"/>
            <p:cNvSpPr/>
            <p:nvPr/>
          </p:nvSpPr>
          <p:spPr>
            <a:xfrm>
              <a:off x="16622529" y="1251717"/>
              <a:ext cx="636905" cy="285750"/>
            </a:xfrm>
            <a:custGeom>
              <a:avLst/>
              <a:gdLst/>
              <a:ahLst/>
              <a:cxnLst/>
              <a:rect l="l" t="t" r="r" b="b"/>
              <a:pathLst>
                <a:path w="636905" h="285750" extrusionOk="0">
                  <a:moveTo>
                    <a:pt x="496054" y="285749"/>
                  </a:moveTo>
                  <a:lnTo>
                    <a:pt x="479153" y="268623"/>
                  </a:lnTo>
                  <a:lnTo>
                    <a:pt x="591529" y="154743"/>
                  </a:lnTo>
                  <a:lnTo>
                    <a:pt x="0" y="154743"/>
                  </a:lnTo>
                  <a:lnTo>
                    <a:pt x="0" y="130705"/>
                  </a:lnTo>
                  <a:lnTo>
                    <a:pt x="591529" y="130705"/>
                  </a:lnTo>
                  <a:lnTo>
                    <a:pt x="479153" y="17126"/>
                  </a:lnTo>
                  <a:lnTo>
                    <a:pt x="496054" y="0"/>
                  </a:lnTo>
                  <a:lnTo>
                    <a:pt x="636895" y="142724"/>
                  </a:lnTo>
                  <a:lnTo>
                    <a:pt x="496054" y="285749"/>
                  </a:lnTo>
                  <a:close/>
                </a:path>
              </a:pathLst>
            </a:custGeom>
            <a:solidFill>
              <a:srgbClr val="F5F5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5" name="Google Shape;235;p6"/>
            <p:cNvSpPr/>
            <p:nvPr/>
          </p:nvSpPr>
          <p:spPr>
            <a:xfrm>
              <a:off x="15562364" y="1028700"/>
              <a:ext cx="2114550" cy="2114550"/>
            </a:xfrm>
            <a:custGeom>
              <a:avLst/>
              <a:gdLst/>
              <a:ahLst/>
              <a:cxnLst/>
              <a:rect l="l" t="t" r="r" b="b"/>
              <a:pathLst>
                <a:path w="2114550" h="2114550" extrusionOk="0">
                  <a:moveTo>
                    <a:pt x="1057275" y="2114550"/>
                  </a:moveTo>
                  <a:lnTo>
                    <a:pt x="1008878" y="2113462"/>
                  </a:lnTo>
                  <a:lnTo>
                    <a:pt x="961041" y="2110229"/>
                  </a:lnTo>
                  <a:lnTo>
                    <a:pt x="913809" y="2104898"/>
                  </a:lnTo>
                  <a:lnTo>
                    <a:pt x="867228" y="2097515"/>
                  </a:lnTo>
                  <a:lnTo>
                    <a:pt x="821346" y="2088128"/>
                  </a:lnTo>
                  <a:lnTo>
                    <a:pt x="776209" y="2076783"/>
                  </a:lnTo>
                  <a:lnTo>
                    <a:pt x="731864" y="2063526"/>
                  </a:lnTo>
                  <a:lnTo>
                    <a:pt x="688357" y="2048404"/>
                  </a:lnTo>
                  <a:lnTo>
                    <a:pt x="645735" y="2031464"/>
                  </a:lnTo>
                  <a:lnTo>
                    <a:pt x="604045" y="2012752"/>
                  </a:lnTo>
                  <a:lnTo>
                    <a:pt x="563334" y="1992315"/>
                  </a:lnTo>
                  <a:lnTo>
                    <a:pt x="523648" y="1970201"/>
                  </a:lnTo>
                  <a:lnTo>
                    <a:pt x="485033" y="1946454"/>
                  </a:lnTo>
                  <a:lnTo>
                    <a:pt x="447537" y="1921123"/>
                  </a:lnTo>
                  <a:lnTo>
                    <a:pt x="411205" y="1894253"/>
                  </a:lnTo>
                  <a:lnTo>
                    <a:pt x="376086" y="1865892"/>
                  </a:lnTo>
                  <a:lnTo>
                    <a:pt x="342224" y="1836085"/>
                  </a:lnTo>
                  <a:lnTo>
                    <a:pt x="309668" y="1804881"/>
                  </a:lnTo>
                  <a:lnTo>
                    <a:pt x="278464" y="1772325"/>
                  </a:lnTo>
                  <a:lnTo>
                    <a:pt x="248657" y="1738463"/>
                  </a:lnTo>
                  <a:lnTo>
                    <a:pt x="220296" y="1703344"/>
                  </a:lnTo>
                  <a:lnTo>
                    <a:pt x="193426" y="1667012"/>
                  </a:lnTo>
                  <a:lnTo>
                    <a:pt x="168095" y="1629516"/>
                  </a:lnTo>
                  <a:lnTo>
                    <a:pt x="144349" y="1590901"/>
                  </a:lnTo>
                  <a:lnTo>
                    <a:pt x="122234" y="1551215"/>
                  </a:lnTo>
                  <a:lnTo>
                    <a:pt x="101797" y="1510504"/>
                  </a:lnTo>
                  <a:lnTo>
                    <a:pt x="83085" y="1468814"/>
                  </a:lnTo>
                  <a:lnTo>
                    <a:pt x="66145" y="1426192"/>
                  </a:lnTo>
                  <a:lnTo>
                    <a:pt x="51023" y="1382685"/>
                  </a:lnTo>
                  <a:lnTo>
                    <a:pt x="37766" y="1338340"/>
                  </a:lnTo>
                  <a:lnTo>
                    <a:pt x="26421" y="1293203"/>
                  </a:lnTo>
                  <a:lnTo>
                    <a:pt x="17034" y="1247321"/>
                  </a:lnTo>
                  <a:lnTo>
                    <a:pt x="9651" y="1200740"/>
                  </a:lnTo>
                  <a:lnTo>
                    <a:pt x="4320" y="1153508"/>
                  </a:lnTo>
                  <a:lnTo>
                    <a:pt x="1087" y="1105671"/>
                  </a:lnTo>
                  <a:lnTo>
                    <a:pt x="0" y="1057275"/>
                  </a:lnTo>
                  <a:lnTo>
                    <a:pt x="1087" y="1008878"/>
                  </a:lnTo>
                  <a:lnTo>
                    <a:pt x="4320" y="961041"/>
                  </a:lnTo>
                  <a:lnTo>
                    <a:pt x="9651" y="913809"/>
                  </a:lnTo>
                  <a:lnTo>
                    <a:pt x="17034" y="867228"/>
                  </a:lnTo>
                  <a:lnTo>
                    <a:pt x="26421" y="821346"/>
                  </a:lnTo>
                  <a:lnTo>
                    <a:pt x="37766" y="776209"/>
                  </a:lnTo>
                  <a:lnTo>
                    <a:pt x="51023" y="731864"/>
                  </a:lnTo>
                  <a:lnTo>
                    <a:pt x="66145" y="688357"/>
                  </a:lnTo>
                  <a:lnTo>
                    <a:pt x="83085" y="645735"/>
                  </a:lnTo>
                  <a:lnTo>
                    <a:pt x="101797" y="604045"/>
                  </a:lnTo>
                  <a:lnTo>
                    <a:pt x="122234" y="563334"/>
                  </a:lnTo>
                  <a:lnTo>
                    <a:pt x="144349" y="523648"/>
                  </a:lnTo>
                  <a:lnTo>
                    <a:pt x="168095" y="485033"/>
                  </a:lnTo>
                  <a:lnTo>
                    <a:pt x="193426" y="447537"/>
                  </a:lnTo>
                  <a:lnTo>
                    <a:pt x="220296" y="411205"/>
                  </a:lnTo>
                  <a:lnTo>
                    <a:pt x="248657" y="376086"/>
                  </a:lnTo>
                  <a:lnTo>
                    <a:pt x="278464" y="342224"/>
                  </a:lnTo>
                  <a:lnTo>
                    <a:pt x="309668" y="309668"/>
                  </a:lnTo>
                  <a:lnTo>
                    <a:pt x="342224" y="278464"/>
                  </a:lnTo>
                  <a:lnTo>
                    <a:pt x="376086" y="248657"/>
                  </a:lnTo>
                  <a:lnTo>
                    <a:pt x="411205" y="220296"/>
                  </a:lnTo>
                  <a:lnTo>
                    <a:pt x="447537" y="193426"/>
                  </a:lnTo>
                  <a:lnTo>
                    <a:pt x="485033" y="168095"/>
                  </a:lnTo>
                  <a:lnTo>
                    <a:pt x="523648" y="144349"/>
                  </a:lnTo>
                  <a:lnTo>
                    <a:pt x="563334" y="122234"/>
                  </a:lnTo>
                  <a:lnTo>
                    <a:pt x="604045" y="101797"/>
                  </a:lnTo>
                  <a:lnTo>
                    <a:pt x="645735" y="83085"/>
                  </a:lnTo>
                  <a:lnTo>
                    <a:pt x="688357" y="66145"/>
                  </a:lnTo>
                  <a:lnTo>
                    <a:pt x="731864" y="51023"/>
                  </a:lnTo>
                  <a:lnTo>
                    <a:pt x="776209" y="37766"/>
                  </a:lnTo>
                  <a:lnTo>
                    <a:pt x="821346" y="26421"/>
                  </a:lnTo>
                  <a:lnTo>
                    <a:pt x="867228" y="17034"/>
                  </a:lnTo>
                  <a:lnTo>
                    <a:pt x="913809" y="9651"/>
                  </a:lnTo>
                  <a:lnTo>
                    <a:pt x="961041" y="4320"/>
                  </a:lnTo>
                  <a:lnTo>
                    <a:pt x="1008878" y="1087"/>
                  </a:lnTo>
                  <a:lnTo>
                    <a:pt x="1057275" y="0"/>
                  </a:lnTo>
                  <a:lnTo>
                    <a:pt x="1105671" y="1087"/>
                  </a:lnTo>
                  <a:lnTo>
                    <a:pt x="1153508" y="4320"/>
                  </a:lnTo>
                  <a:lnTo>
                    <a:pt x="1200740" y="9651"/>
                  </a:lnTo>
                  <a:lnTo>
                    <a:pt x="1247321" y="17034"/>
                  </a:lnTo>
                  <a:lnTo>
                    <a:pt x="1293203" y="26421"/>
                  </a:lnTo>
                  <a:lnTo>
                    <a:pt x="1338340" y="37766"/>
                  </a:lnTo>
                  <a:lnTo>
                    <a:pt x="1382685" y="51023"/>
                  </a:lnTo>
                  <a:lnTo>
                    <a:pt x="1426192" y="66145"/>
                  </a:lnTo>
                  <a:lnTo>
                    <a:pt x="1468814" y="83085"/>
                  </a:lnTo>
                  <a:lnTo>
                    <a:pt x="1510504" y="101797"/>
                  </a:lnTo>
                  <a:lnTo>
                    <a:pt x="1551215" y="122234"/>
                  </a:lnTo>
                  <a:lnTo>
                    <a:pt x="1590901" y="144349"/>
                  </a:lnTo>
                  <a:lnTo>
                    <a:pt x="1629516" y="168095"/>
                  </a:lnTo>
                  <a:lnTo>
                    <a:pt x="1667012" y="193426"/>
                  </a:lnTo>
                  <a:lnTo>
                    <a:pt x="1703344" y="220296"/>
                  </a:lnTo>
                  <a:lnTo>
                    <a:pt x="1738463" y="248657"/>
                  </a:lnTo>
                  <a:lnTo>
                    <a:pt x="1772325" y="278464"/>
                  </a:lnTo>
                  <a:lnTo>
                    <a:pt x="1804881" y="309668"/>
                  </a:lnTo>
                  <a:lnTo>
                    <a:pt x="1836085" y="342224"/>
                  </a:lnTo>
                  <a:lnTo>
                    <a:pt x="1865892" y="376086"/>
                  </a:lnTo>
                  <a:lnTo>
                    <a:pt x="1894253" y="411205"/>
                  </a:lnTo>
                  <a:lnTo>
                    <a:pt x="1921123" y="447537"/>
                  </a:lnTo>
                  <a:lnTo>
                    <a:pt x="1946454" y="485033"/>
                  </a:lnTo>
                  <a:lnTo>
                    <a:pt x="1970201" y="523648"/>
                  </a:lnTo>
                  <a:lnTo>
                    <a:pt x="1992315" y="563334"/>
                  </a:lnTo>
                  <a:lnTo>
                    <a:pt x="2012752" y="604045"/>
                  </a:lnTo>
                  <a:lnTo>
                    <a:pt x="2031464" y="645735"/>
                  </a:lnTo>
                  <a:lnTo>
                    <a:pt x="2048404" y="688357"/>
                  </a:lnTo>
                  <a:lnTo>
                    <a:pt x="2063526" y="731864"/>
                  </a:lnTo>
                  <a:lnTo>
                    <a:pt x="2076783" y="776209"/>
                  </a:lnTo>
                  <a:lnTo>
                    <a:pt x="2088128" y="821346"/>
                  </a:lnTo>
                  <a:lnTo>
                    <a:pt x="2097515" y="867228"/>
                  </a:lnTo>
                  <a:lnTo>
                    <a:pt x="2104898" y="913809"/>
                  </a:lnTo>
                  <a:lnTo>
                    <a:pt x="2110229" y="961041"/>
                  </a:lnTo>
                  <a:lnTo>
                    <a:pt x="2113462" y="1008878"/>
                  </a:lnTo>
                  <a:lnTo>
                    <a:pt x="2114550" y="1057275"/>
                  </a:lnTo>
                  <a:lnTo>
                    <a:pt x="2113462" y="1105671"/>
                  </a:lnTo>
                  <a:lnTo>
                    <a:pt x="2110229" y="1153508"/>
                  </a:lnTo>
                  <a:lnTo>
                    <a:pt x="2104898" y="1200740"/>
                  </a:lnTo>
                  <a:lnTo>
                    <a:pt x="2097515" y="1247321"/>
                  </a:lnTo>
                  <a:lnTo>
                    <a:pt x="2088128" y="1293203"/>
                  </a:lnTo>
                  <a:lnTo>
                    <a:pt x="2076783" y="1338340"/>
                  </a:lnTo>
                  <a:lnTo>
                    <a:pt x="2063526" y="1382685"/>
                  </a:lnTo>
                  <a:lnTo>
                    <a:pt x="2048404" y="1426192"/>
                  </a:lnTo>
                  <a:lnTo>
                    <a:pt x="2031464" y="1468814"/>
                  </a:lnTo>
                  <a:lnTo>
                    <a:pt x="2012752" y="1510504"/>
                  </a:lnTo>
                  <a:lnTo>
                    <a:pt x="1992315" y="1551215"/>
                  </a:lnTo>
                  <a:lnTo>
                    <a:pt x="1970201" y="1590901"/>
                  </a:lnTo>
                  <a:lnTo>
                    <a:pt x="1946454" y="1629516"/>
                  </a:lnTo>
                  <a:lnTo>
                    <a:pt x="1921123" y="1667012"/>
                  </a:lnTo>
                  <a:lnTo>
                    <a:pt x="1894253" y="1703344"/>
                  </a:lnTo>
                  <a:lnTo>
                    <a:pt x="1865892" y="1738463"/>
                  </a:lnTo>
                  <a:lnTo>
                    <a:pt x="1836085" y="1772325"/>
                  </a:lnTo>
                  <a:lnTo>
                    <a:pt x="1804881" y="1804881"/>
                  </a:lnTo>
                  <a:lnTo>
                    <a:pt x="1772325" y="1836085"/>
                  </a:lnTo>
                  <a:lnTo>
                    <a:pt x="1738463" y="1865892"/>
                  </a:lnTo>
                  <a:lnTo>
                    <a:pt x="1703344" y="1894253"/>
                  </a:lnTo>
                  <a:lnTo>
                    <a:pt x="1667012" y="1921123"/>
                  </a:lnTo>
                  <a:lnTo>
                    <a:pt x="1629516" y="1946454"/>
                  </a:lnTo>
                  <a:lnTo>
                    <a:pt x="1590901" y="1970201"/>
                  </a:lnTo>
                  <a:lnTo>
                    <a:pt x="1551215" y="1992315"/>
                  </a:lnTo>
                  <a:lnTo>
                    <a:pt x="1510504" y="2012752"/>
                  </a:lnTo>
                  <a:lnTo>
                    <a:pt x="1468814" y="2031464"/>
                  </a:lnTo>
                  <a:lnTo>
                    <a:pt x="1426192" y="2048404"/>
                  </a:lnTo>
                  <a:lnTo>
                    <a:pt x="1382685" y="2063526"/>
                  </a:lnTo>
                  <a:lnTo>
                    <a:pt x="1338340" y="2076783"/>
                  </a:lnTo>
                  <a:lnTo>
                    <a:pt x="1293203" y="2088128"/>
                  </a:lnTo>
                  <a:lnTo>
                    <a:pt x="1247321" y="2097515"/>
                  </a:lnTo>
                  <a:lnTo>
                    <a:pt x="1200740" y="2104898"/>
                  </a:lnTo>
                  <a:lnTo>
                    <a:pt x="1153508" y="2110229"/>
                  </a:lnTo>
                  <a:lnTo>
                    <a:pt x="1105671" y="2113462"/>
                  </a:lnTo>
                  <a:lnTo>
                    <a:pt x="1057275" y="2114550"/>
                  </a:lnTo>
                  <a:close/>
                </a:path>
              </a:pathLst>
            </a:custGeom>
            <a:solidFill>
              <a:srgbClr val="888888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6" name="Google Shape;236;p6"/>
            <p:cNvSpPr/>
            <p:nvPr/>
          </p:nvSpPr>
          <p:spPr>
            <a:xfrm>
              <a:off x="15775659" y="2648468"/>
              <a:ext cx="1695450" cy="1695450"/>
            </a:xfrm>
            <a:custGeom>
              <a:avLst/>
              <a:gdLst/>
              <a:ahLst/>
              <a:cxnLst/>
              <a:rect l="l" t="t" r="r" b="b"/>
              <a:pathLst>
                <a:path w="1695450" h="1695450" extrusionOk="0">
                  <a:moveTo>
                    <a:pt x="847725" y="1695450"/>
                  </a:moveTo>
                  <a:lnTo>
                    <a:pt x="799620" y="1694108"/>
                  </a:lnTo>
                  <a:lnTo>
                    <a:pt x="752219" y="1690129"/>
                  </a:lnTo>
                  <a:lnTo>
                    <a:pt x="705594" y="1683587"/>
                  </a:lnTo>
                  <a:lnTo>
                    <a:pt x="659815" y="1674551"/>
                  </a:lnTo>
                  <a:lnTo>
                    <a:pt x="614956" y="1663093"/>
                  </a:lnTo>
                  <a:lnTo>
                    <a:pt x="571087" y="1649286"/>
                  </a:lnTo>
                  <a:lnTo>
                    <a:pt x="528279" y="1633200"/>
                  </a:lnTo>
                  <a:lnTo>
                    <a:pt x="486605" y="1614908"/>
                  </a:lnTo>
                  <a:lnTo>
                    <a:pt x="446136" y="1594480"/>
                  </a:lnTo>
                  <a:lnTo>
                    <a:pt x="406944" y="1571988"/>
                  </a:lnTo>
                  <a:lnTo>
                    <a:pt x="369099" y="1547505"/>
                  </a:lnTo>
                  <a:lnTo>
                    <a:pt x="332674" y="1521100"/>
                  </a:lnTo>
                  <a:lnTo>
                    <a:pt x="297740" y="1492847"/>
                  </a:lnTo>
                  <a:lnTo>
                    <a:pt x="264369" y="1462816"/>
                  </a:lnTo>
                  <a:lnTo>
                    <a:pt x="232633" y="1431080"/>
                  </a:lnTo>
                  <a:lnTo>
                    <a:pt x="202602" y="1397709"/>
                  </a:lnTo>
                  <a:lnTo>
                    <a:pt x="174349" y="1362775"/>
                  </a:lnTo>
                  <a:lnTo>
                    <a:pt x="147945" y="1326350"/>
                  </a:lnTo>
                  <a:lnTo>
                    <a:pt x="123461" y="1288506"/>
                  </a:lnTo>
                  <a:lnTo>
                    <a:pt x="100969" y="1249313"/>
                  </a:lnTo>
                  <a:lnTo>
                    <a:pt x="80541" y="1208844"/>
                  </a:lnTo>
                  <a:lnTo>
                    <a:pt x="62249" y="1167170"/>
                  </a:lnTo>
                  <a:lnTo>
                    <a:pt x="46163" y="1124362"/>
                  </a:lnTo>
                  <a:lnTo>
                    <a:pt x="32356" y="1080493"/>
                  </a:lnTo>
                  <a:lnTo>
                    <a:pt x="20898" y="1035634"/>
                  </a:lnTo>
                  <a:lnTo>
                    <a:pt x="11862" y="989856"/>
                  </a:lnTo>
                  <a:lnTo>
                    <a:pt x="5320" y="943230"/>
                  </a:lnTo>
                  <a:lnTo>
                    <a:pt x="1341" y="895829"/>
                  </a:lnTo>
                  <a:lnTo>
                    <a:pt x="0" y="847725"/>
                  </a:lnTo>
                  <a:lnTo>
                    <a:pt x="1341" y="799620"/>
                  </a:lnTo>
                  <a:lnTo>
                    <a:pt x="5320" y="752219"/>
                  </a:lnTo>
                  <a:lnTo>
                    <a:pt x="11862" y="705594"/>
                  </a:lnTo>
                  <a:lnTo>
                    <a:pt x="20898" y="659815"/>
                  </a:lnTo>
                  <a:lnTo>
                    <a:pt x="32356" y="614956"/>
                  </a:lnTo>
                  <a:lnTo>
                    <a:pt x="46163" y="571087"/>
                  </a:lnTo>
                  <a:lnTo>
                    <a:pt x="62249" y="528279"/>
                  </a:lnTo>
                  <a:lnTo>
                    <a:pt x="80541" y="486605"/>
                  </a:lnTo>
                  <a:lnTo>
                    <a:pt x="100969" y="446136"/>
                  </a:lnTo>
                  <a:lnTo>
                    <a:pt x="123461" y="406944"/>
                  </a:lnTo>
                  <a:lnTo>
                    <a:pt x="147945" y="369099"/>
                  </a:lnTo>
                  <a:lnTo>
                    <a:pt x="174349" y="332674"/>
                  </a:lnTo>
                  <a:lnTo>
                    <a:pt x="202602" y="297740"/>
                  </a:lnTo>
                  <a:lnTo>
                    <a:pt x="232633" y="264369"/>
                  </a:lnTo>
                  <a:lnTo>
                    <a:pt x="264369" y="232633"/>
                  </a:lnTo>
                  <a:lnTo>
                    <a:pt x="297740" y="202602"/>
                  </a:lnTo>
                  <a:lnTo>
                    <a:pt x="332674" y="174349"/>
                  </a:lnTo>
                  <a:lnTo>
                    <a:pt x="369099" y="147945"/>
                  </a:lnTo>
                  <a:lnTo>
                    <a:pt x="406944" y="123461"/>
                  </a:lnTo>
                  <a:lnTo>
                    <a:pt x="446136" y="100969"/>
                  </a:lnTo>
                  <a:lnTo>
                    <a:pt x="486605" y="80541"/>
                  </a:lnTo>
                  <a:lnTo>
                    <a:pt x="528279" y="62249"/>
                  </a:lnTo>
                  <a:lnTo>
                    <a:pt x="571087" y="46163"/>
                  </a:lnTo>
                  <a:lnTo>
                    <a:pt x="614956" y="32356"/>
                  </a:lnTo>
                  <a:lnTo>
                    <a:pt x="659815" y="20898"/>
                  </a:lnTo>
                  <a:lnTo>
                    <a:pt x="705594" y="11862"/>
                  </a:lnTo>
                  <a:lnTo>
                    <a:pt x="752219" y="5320"/>
                  </a:lnTo>
                  <a:lnTo>
                    <a:pt x="799620" y="1341"/>
                  </a:lnTo>
                  <a:lnTo>
                    <a:pt x="847725" y="0"/>
                  </a:lnTo>
                  <a:lnTo>
                    <a:pt x="895829" y="1341"/>
                  </a:lnTo>
                  <a:lnTo>
                    <a:pt x="943230" y="5320"/>
                  </a:lnTo>
                  <a:lnTo>
                    <a:pt x="989856" y="11862"/>
                  </a:lnTo>
                  <a:lnTo>
                    <a:pt x="1035634" y="20898"/>
                  </a:lnTo>
                  <a:lnTo>
                    <a:pt x="1080493" y="32356"/>
                  </a:lnTo>
                  <a:lnTo>
                    <a:pt x="1124362" y="46163"/>
                  </a:lnTo>
                  <a:lnTo>
                    <a:pt x="1167170" y="62249"/>
                  </a:lnTo>
                  <a:lnTo>
                    <a:pt x="1208844" y="80541"/>
                  </a:lnTo>
                  <a:lnTo>
                    <a:pt x="1249313" y="100969"/>
                  </a:lnTo>
                  <a:lnTo>
                    <a:pt x="1288506" y="123461"/>
                  </a:lnTo>
                  <a:lnTo>
                    <a:pt x="1326350" y="147945"/>
                  </a:lnTo>
                  <a:lnTo>
                    <a:pt x="1362775" y="174349"/>
                  </a:lnTo>
                  <a:lnTo>
                    <a:pt x="1397709" y="202602"/>
                  </a:lnTo>
                  <a:lnTo>
                    <a:pt x="1431080" y="232633"/>
                  </a:lnTo>
                  <a:lnTo>
                    <a:pt x="1462816" y="264369"/>
                  </a:lnTo>
                  <a:lnTo>
                    <a:pt x="1492847" y="297740"/>
                  </a:lnTo>
                  <a:lnTo>
                    <a:pt x="1521100" y="332674"/>
                  </a:lnTo>
                  <a:lnTo>
                    <a:pt x="1547505" y="369099"/>
                  </a:lnTo>
                  <a:lnTo>
                    <a:pt x="1571988" y="406944"/>
                  </a:lnTo>
                  <a:lnTo>
                    <a:pt x="1594480" y="446136"/>
                  </a:lnTo>
                  <a:lnTo>
                    <a:pt x="1614908" y="486605"/>
                  </a:lnTo>
                  <a:lnTo>
                    <a:pt x="1633200" y="528279"/>
                  </a:lnTo>
                  <a:lnTo>
                    <a:pt x="1649286" y="571087"/>
                  </a:lnTo>
                  <a:lnTo>
                    <a:pt x="1663093" y="614956"/>
                  </a:lnTo>
                  <a:lnTo>
                    <a:pt x="1674551" y="659815"/>
                  </a:lnTo>
                  <a:lnTo>
                    <a:pt x="1683587" y="705594"/>
                  </a:lnTo>
                  <a:lnTo>
                    <a:pt x="1690129" y="752219"/>
                  </a:lnTo>
                  <a:lnTo>
                    <a:pt x="1694108" y="799620"/>
                  </a:lnTo>
                  <a:lnTo>
                    <a:pt x="1695450" y="847725"/>
                  </a:lnTo>
                  <a:lnTo>
                    <a:pt x="1694108" y="895829"/>
                  </a:lnTo>
                  <a:lnTo>
                    <a:pt x="1690129" y="943230"/>
                  </a:lnTo>
                  <a:lnTo>
                    <a:pt x="1683587" y="989856"/>
                  </a:lnTo>
                  <a:lnTo>
                    <a:pt x="1674551" y="1035634"/>
                  </a:lnTo>
                  <a:lnTo>
                    <a:pt x="1663093" y="1080493"/>
                  </a:lnTo>
                  <a:lnTo>
                    <a:pt x="1649286" y="1124362"/>
                  </a:lnTo>
                  <a:lnTo>
                    <a:pt x="1633200" y="1167170"/>
                  </a:lnTo>
                  <a:lnTo>
                    <a:pt x="1614908" y="1208844"/>
                  </a:lnTo>
                  <a:lnTo>
                    <a:pt x="1594480" y="1249313"/>
                  </a:lnTo>
                  <a:lnTo>
                    <a:pt x="1571988" y="1288506"/>
                  </a:lnTo>
                  <a:lnTo>
                    <a:pt x="1547505" y="1326350"/>
                  </a:lnTo>
                  <a:lnTo>
                    <a:pt x="1521100" y="1362775"/>
                  </a:lnTo>
                  <a:lnTo>
                    <a:pt x="1492847" y="1397709"/>
                  </a:lnTo>
                  <a:lnTo>
                    <a:pt x="1462816" y="1431080"/>
                  </a:lnTo>
                  <a:lnTo>
                    <a:pt x="1431080" y="1462816"/>
                  </a:lnTo>
                  <a:lnTo>
                    <a:pt x="1397709" y="1492847"/>
                  </a:lnTo>
                  <a:lnTo>
                    <a:pt x="1362775" y="1521100"/>
                  </a:lnTo>
                  <a:lnTo>
                    <a:pt x="1326350" y="1547505"/>
                  </a:lnTo>
                  <a:lnTo>
                    <a:pt x="1288506" y="1571988"/>
                  </a:lnTo>
                  <a:lnTo>
                    <a:pt x="1249313" y="1594480"/>
                  </a:lnTo>
                  <a:lnTo>
                    <a:pt x="1208844" y="1614908"/>
                  </a:lnTo>
                  <a:lnTo>
                    <a:pt x="1167170" y="1633200"/>
                  </a:lnTo>
                  <a:lnTo>
                    <a:pt x="1124362" y="1649286"/>
                  </a:lnTo>
                  <a:lnTo>
                    <a:pt x="1080493" y="1663093"/>
                  </a:lnTo>
                  <a:lnTo>
                    <a:pt x="1035634" y="1674551"/>
                  </a:lnTo>
                  <a:lnTo>
                    <a:pt x="989856" y="1683587"/>
                  </a:lnTo>
                  <a:lnTo>
                    <a:pt x="943230" y="1690129"/>
                  </a:lnTo>
                  <a:lnTo>
                    <a:pt x="895829" y="1694108"/>
                  </a:lnTo>
                  <a:lnTo>
                    <a:pt x="847725" y="1695450"/>
                  </a:lnTo>
                  <a:close/>
                </a:path>
              </a:pathLst>
            </a:custGeom>
            <a:solidFill>
              <a:srgbClr val="B2100D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7" name="Google Shape;237;p6"/>
            <p:cNvSpPr/>
            <p:nvPr/>
          </p:nvSpPr>
          <p:spPr>
            <a:xfrm>
              <a:off x="15927484" y="3893616"/>
              <a:ext cx="1390650" cy="1276350"/>
            </a:xfrm>
            <a:custGeom>
              <a:avLst/>
              <a:gdLst/>
              <a:ahLst/>
              <a:cxnLst/>
              <a:rect l="l" t="t" r="r" b="b"/>
              <a:pathLst>
                <a:path w="1390650" h="1276350" extrusionOk="0">
                  <a:moveTo>
                    <a:pt x="695324" y="1276349"/>
                  </a:moveTo>
                  <a:lnTo>
                    <a:pt x="645667" y="1274747"/>
                  </a:lnTo>
                  <a:lnTo>
                    <a:pt x="596952" y="1270012"/>
                  </a:lnTo>
                  <a:lnTo>
                    <a:pt x="549297" y="1262252"/>
                  </a:lnTo>
                  <a:lnTo>
                    <a:pt x="502820" y="1251576"/>
                  </a:lnTo>
                  <a:lnTo>
                    <a:pt x="457638" y="1238091"/>
                  </a:lnTo>
                  <a:lnTo>
                    <a:pt x="413869" y="1221905"/>
                  </a:lnTo>
                  <a:lnTo>
                    <a:pt x="371631" y="1203126"/>
                  </a:lnTo>
                  <a:lnTo>
                    <a:pt x="331041" y="1181863"/>
                  </a:lnTo>
                  <a:lnTo>
                    <a:pt x="292217" y="1158222"/>
                  </a:lnTo>
                  <a:lnTo>
                    <a:pt x="255277" y="1132313"/>
                  </a:lnTo>
                  <a:lnTo>
                    <a:pt x="220338" y="1104244"/>
                  </a:lnTo>
                  <a:lnTo>
                    <a:pt x="187518" y="1074121"/>
                  </a:lnTo>
                  <a:lnTo>
                    <a:pt x="156934" y="1042054"/>
                  </a:lnTo>
                  <a:lnTo>
                    <a:pt x="128705" y="1008150"/>
                  </a:lnTo>
                  <a:lnTo>
                    <a:pt x="102948" y="972517"/>
                  </a:lnTo>
                  <a:lnTo>
                    <a:pt x="79780" y="935263"/>
                  </a:lnTo>
                  <a:lnTo>
                    <a:pt x="59320" y="896496"/>
                  </a:lnTo>
                  <a:lnTo>
                    <a:pt x="41684" y="856325"/>
                  </a:lnTo>
                  <a:lnTo>
                    <a:pt x="26992" y="814856"/>
                  </a:lnTo>
                  <a:lnTo>
                    <a:pt x="15359" y="772199"/>
                  </a:lnTo>
                  <a:lnTo>
                    <a:pt x="6904" y="728461"/>
                  </a:lnTo>
                  <a:lnTo>
                    <a:pt x="1745" y="683750"/>
                  </a:lnTo>
                  <a:lnTo>
                    <a:pt x="0" y="638174"/>
                  </a:lnTo>
                  <a:lnTo>
                    <a:pt x="1745" y="592599"/>
                  </a:lnTo>
                  <a:lnTo>
                    <a:pt x="6904" y="547888"/>
                  </a:lnTo>
                  <a:lnTo>
                    <a:pt x="15359" y="504150"/>
                  </a:lnTo>
                  <a:lnTo>
                    <a:pt x="26992" y="461492"/>
                  </a:lnTo>
                  <a:lnTo>
                    <a:pt x="41684" y="420024"/>
                  </a:lnTo>
                  <a:lnTo>
                    <a:pt x="59320" y="379853"/>
                  </a:lnTo>
                  <a:lnTo>
                    <a:pt x="79780" y="341086"/>
                  </a:lnTo>
                  <a:lnTo>
                    <a:pt x="102948" y="303832"/>
                  </a:lnTo>
                  <a:lnTo>
                    <a:pt x="128705" y="268199"/>
                  </a:lnTo>
                  <a:lnTo>
                    <a:pt x="156934" y="234295"/>
                  </a:lnTo>
                  <a:lnTo>
                    <a:pt x="187518" y="202228"/>
                  </a:lnTo>
                  <a:lnTo>
                    <a:pt x="220338" y="172105"/>
                  </a:lnTo>
                  <a:lnTo>
                    <a:pt x="255277" y="144035"/>
                  </a:lnTo>
                  <a:lnTo>
                    <a:pt x="292217" y="118126"/>
                  </a:lnTo>
                  <a:lnTo>
                    <a:pt x="331041" y="94486"/>
                  </a:lnTo>
                  <a:lnTo>
                    <a:pt x="371631" y="73223"/>
                  </a:lnTo>
                  <a:lnTo>
                    <a:pt x="413869" y="54444"/>
                  </a:lnTo>
                  <a:lnTo>
                    <a:pt x="457638" y="38258"/>
                  </a:lnTo>
                  <a:lnTo>
                    <a:pt x="502820" y="24773"/>
                  </a:lnTo>
                  <a:lnTo>
                    <a:pt x="549297" y="14097"/>
                  </a:lnTo>
                  <a:lnTo>
                    <a:pt x="596952" y="6337"/>
                  </a:lnTo>
                  <a:lnTo>
                    <a:pt x="645667" y="1602"/>
                  </a:lnTo>
                  <a:lnTo>
                    <a:pt x="695324" y="0"/>
                  </a:lnTo>
                  <a:lnTo>
                    <a:pt x="744982" y="1602"/>
                  </a:lnTo>
                  <a:lnTo>
                    <a:pt x="793697" y="6337"/>
                  </a:lnTo>
                  <a:lnTo>
                    <a:pt x="841352" y="14097"/>
                  </a:lnTo>
                  <a:lnTo>
                    <a:pt x="887829" y="24773"/>
                  </a:lnTo>
                  <a:lnTo>
                    <a:pt x="933011" y="38258"/>
                  </a:lnTo>
                  <a:lnTo>
                    <a:pt x="976780" y="54444"/>
                  </a:lnTo>
                  <a:lnTo>
                    <a:pt x="1019018" y="73223"/>
                  </a:lnTo>
                  <a:lnTo>
                    <a:pt x="1059608" y="94486"/>
                  </a:lnTo>
                  <a:lnTo>
                    <a:pt x="1098432" y="118126"/>
                  </a:lnTo>
                  <a:lnTo>
                    <a:pt x="1135372" y="144035"/>
                  </a:lnTo>
                  <a:lnTo>
                    <a:pt x="1170311" y="172105"/>
                  </a:lnTo>
                  <a:lnTo>
                    <a:pt x="1203131" y="202228"/>
                  </a:lnTo>
                  <a:lnTo>
                    <a:pt x="1233715" y="234295"/>
                  </a:lnTo>
                  <a:lnTo>
                    <a:pt x="1261944" y="268199"/>
                  </a:lnTo>
                  <a:lnTo>
                    <a:pt x="1287701" y="303832"/>
                  </a:lnTo>
                  <a:lnTo>
                    <a:pt x="1310869" y="341086"/>
                  </a:lnTo>
                  <a:lnTo>
                    <a:pt x="1331329" y="379853"/>
                  </a:lnTo>
                  <a:lnTo>
                    <a:pt x="1348964" y="420024"/>
                  </a:lnTo>
                  <a:lnTo>
                    <a:pt x="1363657" y="461492"/>
                  </a:lnTo>
                  <a:lnTo>
                    <a:pt x="1375290" y="504150"/>
                  </a:lnTo>
                  <a:lnTo>
                    <a:pt x="1383744" y="547888"/>
                  </a:lnTo>
                  <a:lnTo>
                    <a:pt x="1388904" y="592599"/>
                  </a:lnTo>
                  <a:lnTo>
                    <a:pt x="1390649" y="638174"/>
                  </a:lnTo>
                  <a:lnTo>
                    <a:pt x="1388904" y="683750"/>
                  </a:lnTo>
                  <a:lnTo>
                    <a:pt x="1383744" y="728461"/>
                  </a:lnTo>
                  <a:lnTo>
                    <a:pt x="1375290" y="772199"/>
                  </a:lnTo>
                  <a:lnTo>
                    <a:pt x="1363657" y="814856"/>
                  </a:lnTo>
                  <a:lnTo>
                    <a:pt x="1348964" y="856325"/>
                  </a:lnTo>
                  <a:lnTo>
                    <a:pt x="1331329" y="896496"/>
                  </a:lnTo>
                  <a:lnTo>
                    <a:pt x="1310869" y="935263"/>
                  </a:lnTo>
                  <a:lnTo>
                    <a:pt x="1287701" y="972517"/>
                  </a:lnTo>
                  <a:lnTo>
                    <a:pt x="1261944" y="1008150"/>
                  </a:lnTo>
                  <a:lnTo>
                    <a:pt x="1233715" y="1042054"/>
                  </a:lnTo>
                  <a:lnTo>
                    <a:pt x="1203131" y="1074121"/>
                  </a:lnTo>
                  <a:lnTo>
                    <a:pt x="1170311" y="1104244"/>
                  </a:lnTo>
                  <a:lnTo>
                    <a:pt x="1135372" y="1132313"/>
                  </a:lnTo>
                  <a:lnTo>
                    <a:pt x="1098432" y="1158222"/>
                  </a:lnTo>
                  <a:lnTo>
                    <a:pt x="1059608" y="1181863"/>
                  </a:lnTo>
                  <a:lnTo>
                    <a:pt x="1019018" y="1203126"/>
                  </a:lnTo>
                  <a:lnTo>
                    <a:pt x="976780" y="1221905"/>
                  </a:lnTo>
                  <a:lnTo>
                    <a:pt x="933011" y="1238091"/>
                  </a:lnTo>
                  <a:lnTo>
                    <a:pt x="887829" y="1251576"/>
                  </a:lnTo>
                  <a:lnTo>
                    <a:pt x="841352" y="1262252"/>
                  </a:lnTo>
                  <a:lnTo>
                    <a:pt x="793697" y="1270012"/>
                  </a:lnTo>
                  <a:lnTo>
                    <a:pt x="744982" y="1274747"/>
                  </a:lnTo>
                  <a:lnTo>
                    <a:pt x="695324" y="1276349"/>
                  </a:lnTo>
                  <a:close/>
                </a:path>
              </a:pathLst>
            </a:custGeom>
            <a:solidFill>
              <a:srgbClr val="29251C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F16B366-251A-04ED-C862-2B8890F94F1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6</a:t>
            </a:fld>
            <a:endParaRPr lang="en-US" sz="1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7"/>
          <p:cNvSpPr/>
          <p:nvPr/>
        </p:nvSpPr>
        <p:spPr>
          <a:xfrm>
            <a:off x="1705327" y="4530793"/>
            <a:ext cx="1751964" cy="2895600"/>
          </a:xfrm>
          <a:custGeom>
            <a:avLst/>
            <a:gdLst/>
            <a:ahLst/>
            <a:cxnLst/>
            <a:rect l="l" t="t" r="r" b="b"/>
            <a:pathLst>
              <a:path w="1751964" h="2895600" extrusionOk="0">
                <a:moveTo>
                  <a:pt x="875877" y="2895599"/>
                </a:moveTo>
                <a:lnTo>
                  <a:pt x="827927" y="2894295"/>
                </a:lnTo>
                <a:lnTo>
                  <a:pt x="780640" y="2890429"/>
                </a:lnTo>
                <a:lnTo>
                  <a:pt x="734083" y="2884067"/>
                </a:lnTo>
                <a:lnTo>
                  <a:pt x="688324" y="2875278"/>
                </a:lnTo>
                <a:lnTo>
                  <a:pt x="643431" y="2864130"/>
                </a:lnTo>
                <a:lnTo>
                  <a:pt x="599471" y="2850690"/>
                </a:lnTo>
                <a:lnTo>
                  <a:pt x="556511" y="2835026"/>
                </a:lnTo>
                <a:lnTo>
                  <a:pt x="514620" y="2817206"/>
                </a:lnTo>
                <a:lnTo>
                  <a:pt x="473865" y="2797297"/>
                </a:lnTo>
                <a:lnTo>
                  <a:pt x="434313" y="2775368"/>
                </a:lnTo>
                <a:lnTo>
                  <a:pt x="396031" y="2751486"/>
                </a:lnTo>
                <a:lnTo>
                  <a:pt x="359089" y="2725720"/>
                </a:lnTo>
                <a:lnTo>
                  <a:pt x="323552" y="2698136"/>
                </a:lnTo>
                <a:lnTo>
                  <a:pt x="289489" y="2668802"/>
                </a:lnTo>
                <a:lnTo>
                  <a:pt x="256966" y="2637787"/>
                </a:lnTo>
                <a:lnTo>
                  <a:pt x="226053" y="2605158"/>
                </a:lnTo>
                <a:lnTo>
                  <a:pt x="196816" y="2570982"/>
                </a:lnTo>
                <a:lnTo>
                  <a:pt x="169322" y="2535329"/>
                </a:lnTo>
                <a:lnTo>
                  <a:pt x="143640" y="2498264"/>
                </a:lnTo>
                <a:lnTo>
                  <a:pt x="119836" y="2459857"/>
                </a:lnTo>
                <a:lnTo>
                  <a:pt x="97979" y="2420175"/>
                </a:lnTo>
                <a:lnTo>
                  <a:pt x="78136" y="2379285"/>
                </a:lnTo>
                <a:lnTo>
                  <a:pt x="60375" y="2337256"/>
                </a:lnTo>
                <a:lnTo>
                  <a:pt x="44762" y="2294155"/>
                </a:lnTo>
                <a:lnTo>
                  <a:pt x="31366" y="2250051"/>
                </a:lnTo>
                <a:lnTo>
                  <a:pt x="20254" y="2205010"/>
                </a:lnTo>
                <a:lnTo>
                  <a:pt x="11494" y="2159100"/>
                </a:lnTo>
                <a:lnTo>
                  <a:pt x="5153" y="2112390"/>
                </a:lnTo>
                <a:lnTo>
                  <a:pt x="1306" y="2065028"/>
                </a:lnTo>
                <a:lnTo>
                  <a:pt x="0" y="2016840"/>
                </a:lnTo>
                <a:lnTo>
                  <a:pt x="0" y="878759"/>
                </a:lnTo>
                <a:lnTo>
                  <a:pt x="1299" y="830651"/>
                </a:lnTo>
                <a:lnTo>
                  <a:pt x="5153" y="783208"/>
                </a:lnTo>
                <a:lnTo>
                  <a:pt x="11494" y="736498"/>
                </a:lnTo>
                <a:lnTo>
                  <a:pt x="20254" y="690589"/>
                </a:lnTo>
                <a:lnTo>
                  <a:pt x="31366" y="645548"/>
                </a:lnTo>
                <a:lnTo>
                  <a:pt x="44762" y="601443"/>
                </a:lnTo>
                <a:lnTo>
                  <a:pt x="60375" y="558343"/>
                </a:lnTo>
                <a:lnTo>
                  <a:pt x="78136" y="516314"/>
                </a:lnTo>
                <a:lnTo>
                  <a:pt x="97979" y="475424"/>
                </a:lnTo>
                <a:lnTo>
                  <a:pt x="119836" y="435742"/>
                </a:lnTo>
                <a:lnTo>
                  <a:pt x="143640" y="397335"/>
                </a:lnTo>
                <a:lnTo>
                  <a:pt x="169322" y="360270"/>
                </a:lnTo>
                <a:lnTo>
                  <a:pt x="196816" y="324617"/>
                </a:lnTo>
                <a:lnTo>
                  <a:pt x="226053" y="290441"/>
                </a:lnTo>
                <a:lnTo>
                  <a:pt x="256966" y="257812"/>
                </a:lnTo>
                <a:lnTo>
                  <a:pt x="289489" y="226797"/>
                </a:lnTo>
                <a:lnTo>
                  <a:pt x="323552" y="197463"/>
                </a:lnTo>
                <a:lnTo>
                  <a:pt x="359089" y="169879"/>
                </a:lnTo>
                <a:lnTo>
                  <a:pt x="396031" y="144112"/>
                </a:lnTo>
                <a:lnTo>
                  <a:pt x="434313" y="120231"/>
                </a:lnTo>
                <a:lnTo>
                  <a:pt x="473865" y="98302"/>
                </a:lnTo>
                <a:lnTo>
                  <a:pt x="514620" y="78393"/>
                </a:lnTo>
                <a:lnTo>
                  <a:pt x="556511" y="60573"/>
                </a:lnTo>
                <a:lnTo>
                  <a:pt x="599471" y="44909"/>
                </a:lnTo>
                <a:lnTo>
                  <a:pt x="643431" y="31469"/>
                </a:lnTo>
                <a:lnTo>
                  <a:pt x="688324" y="20321"/>
                </a:lnTo>
                <a:lnTo>
                  <a:pt x="734083" y="11532"/>
                </a:lnTo>
                <a:lnTo>
                  <a:pt x="780640" y="5170"/>
                </a:lnTo>
                <a:lnTo>
                  <a:pt x="827927" y="1303"/>
                </a:lnTo>
                <a:lnTo>
                  <a:pt x="875877" y="0"/>
                </a:lnTo>
                <a:lnTo>
                  <a:pt x="923827" y="1303"/>
                </a:lnTo>
                <a:lnTo>
                  <a:pt x="971114" y="5170"/>
                </a:lnTo>
                <a:lnTo>
                  <a:pt x="1017671" y="11532"/>
                </a:lnTo>
                <a:lnTo>
                  <a:pt x="1024911" y="12922"/>
                </a:lnTo>
                <a:lnTo>
                  <a:pt x="875877" y="12922"/>
                </a:lnTo>
                <a:lnTo>
                  <a:pt x="828611" y="14207"/>
                </a:lnTo>
                <a:lnTo>
                  <a:pt x="782000" y="18014"/>
                </a:lnTo>
                <a:lnTo>
                  <a:pt x="736113" y="24279"/>
                </a:lnTo>
                <a:lnTo>
                  <a:pt x="691014" y="32934"/>
                </a:lnTo>
                <a:lnTo>
                  <a:pt x="646770" y="43914"/>
                </a:lnTo>
                <a:lnTo>
                  <a:pt x="603448" y="57150"/>
                </a:lnTo>
                <a:lnTo>
                  <a:pt x="561114" y="72577"/>
                </a:lnTo>
                <a:lnTo>
                  <a:pt x="519835" y="90128"/>
                </a:lnTo>
                <a:lnTo>
                  <a:pt x="479676" y="109736"/>
                </a:lnTo>
                <a:lnTo>
                  <a:pt x="440705" y="131335"/>
                </a:lnTo>
                <a:lnTo>
                  <a:pt x="402988" y="154858"/>
                </a:lnTo>
                <a:lnTo>
                  <a:pt x="366590" y="180238"/>
                </a:lnTo>
                <a:lnTo>
                  <a:pt x="331579" y="207410"/>
                </a:lnTo>
                <a:lnTo>
                  <a:pt x="298021" y="236305"/>
                </a:lnTo>
                <a:lnTo>
                  <a:pt x="265983" y="266858"/>
                </a:lnTo>
                <a:lnTo>
                  <a:pt x="235530" y="299002"/>
                </a:lnTo>
                <a:lnTo>
                  <a:pt x="206729" y="332671"/>
                </a:lnTo>
                <a:lnTo>
                  <a:pt x="179647" y="367797"/>
                </a:lnTo>
                <a:lnTo>
                  <a:pt x="154350" y="404314"/>
                </a:lnTo>
                <a:lnTo>
                  <a:pt x="130904" y="442155"/>
                </a:lnTo>
                <a:lnTo>
                  <a:pt x="109376" y="481255"/>
                </a:lnTo>
                <a:lnTo>
                  <a:pt x="89832" y="521546"/>
                </a:lnTo>
                <a:lnTo>
                  <a:pt x="72339" y="562961"/>
                </a:lnTo>
                <a:lnTo>
                  <a:pt x="56962" y="605434"/>
                </a:lnTo>
                <a:lnTo>
                  <a:pt x="43770" y="648899"/>
                </a:lnTo>
                <a:lnTo>
                  <a:pt x="32826" y="693288"/>
                </a:lnTo>
                <a:lnTo>
                  <a:pt x="24199" y="738535"/>
                </a:lnTo>
                <a:lnTo>
                  <a:pt x="17955" y="784574"/>
                </a:lnTo>
                <a:lnTo>
                  <a:pt x="14160" y="831338"/>
                </a:lnTo>
                <a:lnTo>
                  <a:pt x="12880" y="878759"/>
                </a:lnTo>
                <a:lnTo>
                  <a:pt x="12880" y="2016840"/>
                </a:lnTo>
                <a:lnTo>
                  <a:pt x="14160" y="2064261"/>
                </a:lnTo>
                <a:lnTo>
                  <a:pt x="17955" y="2111025"/>
                </a:lnTo>
                <a:lnTo>
                  <a:pt x="24199" y="2157064"/>
                </a:lnTo>
                <a:lnTo>
                  <a:pt x="32826" y="2202311"/>
                </a:lnTo>
                <a:lnTo>
                  <a:pt x="43770" y="2246700"/>
                </a:lnTo>
                <a:lnTo>
                  <a:pt x="56962" y="2290165"/>
                </a:lnTo>
                <a:lnTo>
                  <a:pt x="72339" y="2332638"/>
                </a:lnTo>
                <a:lnTo>
                  <a:pt x="89832" y="2374053"/>
                </a:lnTo>
                <a:lnTo>
                  <a:pt x="109376" y="2414344"/>
                </a:lnTo>
                <a:lnTo>
                  <a:pt x="130904" y="2453443"/>
                </a:lnTo>
                <a:lnTo>
                  <a:pt x="154350" y="2491285"/>
                </a:lnTo>
                <a:lnTo>
                  <a:pt x="179647" y="2527802"/>
                </a:lnTo>
                <a:lnTo>
                  <a:pt x="206729" y="2562928"/>
                </a:lnTo>
                <a:lnTo>
                  <a:pt x="235530" y="2596597"/>
                </a:lnTo>
                <a:lnTo>
                  <a:pt x="265983" y="2628741"/>
                </a:lnTo>
                <a:lnTo>
                  <a:pt x="298021" y="2659294"/>
                </a:lnTo>
                <a:lnTo>
                  <a:pt x="331579" y="2688189"/>
                </a:lnTo>
                <a:lnTo>
                  <a:pt x="366590" y="2715361"/>
                </a:lnTo>
                <a:lnTo>
                  <a:pt x="402988" y="2740741"/>
                </a:lnTo>
                <a:lnTo>
                  <a:pt x="440705" y="2764264"/>
                </a:lnTo>
                <a:lnTo>
                  <a:pt x="479676" y="2785863"/>
                </a:lnTo>
                <a:lnTo>
                  <a:pt x="519835" y="2805471"/>
                </a:lnTo>
                <a:lnTo>
                  <a:pt x="561114" y="2823022"/>
                </a:lnTo>
                <a:lnTo>
                  <a:pt x="603448" y="2838449"/>
                </a:lnTo>
                <a:lnTo>
                  <a:pt x="646770" y="2851685"/>
                </a:lnTo>
                <a:lnTo>
                  <a:pt x="691014" y="2862664"/>
                </a:lnTo>
                <a:lnTo>
                  <a:pt x="736113" y="2871320"/>
                </a:lnTo>
                <a:lnTo>
                  <a:pt x="782000" y="2877585"/>
                </a:lnTo>
                <a:lnTo>
                  <a:pt x="828611" y="2881392"/>
                </a:lnTo>
                <a:lnTo>
                  <a:pt x="875877" y="2882676"/>
                </a:lnTo>
                <a:lnTo>
                  <a:pt x="1025046" y="2882676"/>
                </a:lnTo>
                <a:lnTo>
                  <a:pt x="1017671" y="2884090"/>
                </a:lnTo>
                <a:lnTo>
                  <a:pt x="971114" y="2890439"/>
                </a:lnTo>
                <a:lnTo>
                  <a:pt x="923827" y="2894298"/>
                </a:lnTo>
                <a:lnTo>
                  <a:pt x="875877" y="2895599"/>
                </a:lnTo>
                <a:close/>
              </a:path>
              <a:path w="1751964" h="2895600" extrusionOk="0">
                <a:moveTo>
                  <a:pt x="1025046" y="2882676"/>
                </a:moveTo>
                <a:lnTo>
                  <a:pt x="875877" y="2882676"/>
                </a:lnTo>
                <a:lnTo>
                  <a:pt x="923143" y="2881392"/>
                </a:lnTo>
                <a:lnTo>
                  <a:pt x="969753" y="2877585"/>
                </a:lnTo>
                <a:lnTo>
                  <a:pt x="1015641" y="2871320"/>
                </a:lnTo>
                <a:lnTo>
                  <a:pt x="1060740" y="2862664"/>
                </a:lnTo>
                <a:lnTo>
                  <a:pt x="1104984" y="2851685"/>
                </a:lnTo>
                <a:lnTo>
                  <a:pt x="1148306" y="2838449"/>
                </a:lnTo>
                <a:lnTo>
                  <a:pt x="1190640" y="2823022"/>
                </a:lnTo>
                <a:lnTo>
                  <a:pt x="1231919" y="2805471"/>
                </a:lnTo>
                <a:lnTo>
                  <a:pt x="1272078" y="2785863"/>
                </a:lnTo>
                <a:lnTo>
                  <a:pt x="1311049" y="2764264"/>
                </a:lnTo>
                <a:lnTo>
                  <a:pt x="1348766" y="2740741"/>
                </a:lnTo>
                <a:lnTo>
                  <a:pt x="1385164" y="2715361"/>
                </a:lnTo>
                <a:lnTo>
                  <a:pt x="1420175" y="2688189"/>
                </a:lnTo>
                <a:lnTo>
                  <a:pt x="1453732" y="2659294"/>
                </a:lnTo>
                <a:lnTo>
                  <a:pt x="1485771" y="2628741"/>
                </a:lnTo>
                <a:lnTo>
                  <a:pt x="1516224" y="2596597"/>
                </a:lnTo>
                <a:lnTo>
                  <a:pt x="1545025" y="2562928"/>
                </a:lnTo>
                <a:lnTo>
                  <a:pt x="1572107" y="2527802"/>
                </a:lnTo>
                <a:lnTo>
                  <a:pt x="1597404" y="2491285"/>
                </a:lnTo>
                <a:lnTo>
                  <a:pt x="1620850" y="2453443"/>
                </a:lnTo>
                <a:lnTo>
                  <a:pt x="1642378" y="2414344"/>
                </a:lnTo>
                <a:lnTo>
                  <a:pt x="1661922" y="2374053"/>
                </a:lnTo>
                <a:lnTo>
                  <a:pt x="1679415" y="2332638"/>
                </a:lnTo>
                <a:lnTo>
                  <a:pt x="1694792" y="2290165"/>
                </a:lnTo>
                <a:lnTo>
                  <a:pt x="1707984" y="2246700"/>
                </a:lnTo>
                <a:lnTo>
                  <a:pt x="1718928" y="2202311"/>
                </a:lnTo>
                <a:lnTo>
                  <a:pt x="1727555" y="2157064"/>
                </a:lnTo>
                <a:lnTo>
                  <a:pt x="1733799" y="2111025"/>
                </a:lnTo>
                <a:lnTo>
                  <a:pt x="1737594" y="2064261"/>
                </a:lnTo>
                <a:lnTo>
                  <a:pt x="1738874" y="2016840"/>
                </a:lnTo>
                <a:lnTo>
                  <a:pt x="1738874" y="878759"/>
                </a:lnTo>
                <a:lnTo>
                  <a:pt x="1737594" y="831338"/>
                </a:lnTo>
                <a:lnTo>
                  <a:pt x="1733799" y="784574"/>
                </a:lnTo>
                <a:lnTo>
                  <a:pt x="1727555" y="738535"/>
                </a:lnTo>
                <a:lnTo>
                  <a:pt x="1718928" y="693288"/>
                </a:lnTo>
                <a:lnTo>
                  <a:pt x="1707984" y="648899"/>
                </a:lnTo>
                <a:lnTo>
                  <a:pt x="1694792" y="605434"/>
                </a:lnTo>
                <a:lnTo>
                  <a:pt x="1679415" y="562961"/>
                </a:lnTo>
                <a:lnTo>
                  <a:pt x="1661922" y="521546"/>
                </a:lnTo>
                <a:lnTo>
                  <a:pt x="1642378" y="481255"/>
                </a:lnTo>
                <a:lnTo>
                  <a:pt x="1620850" y="442155"/>
                </a:lnTo>
                <a:lnTo>
                  <a:pt x="1597404" y="404314"/>
                </a:lnTo>
                <a:lnTo>
                  <a:pt x="1572107" y="367797"/>
                </a:lnTo>
                <a:lnTo>
                  <a:pt x="1545025" y="332671"/>
                </a:lnTo>
                <a:lnTo>
                  <a:pt x="1516224" y="299002"/>
                </a:lnTo>
                <a:lnTo>
                  <a:pt x="1485771" y="266858"/>
                </a:lnTo>
                <a:lnTo>
                  <a:pt x="1453732" y="236305"/>
                </a:lnTo>
                <a:lnTo>
                  <a:pt x="1420175" y="207410"/>
                </a:lnTo>
                <a:lnTo>
                  <a:pt x="1385164" y="180238"/>
                </a:lnTo>
                <a:lnTo>
                  <a:pt x="1348766" y="154858"/>
                </a:lnTo>
                <a:lnTo>
                  <a:pt x="1311049" y="131335"/>
                </a:lnTo>
                <a:lnTo>
                  <a:pt x="1272078" y="109736"/>
                </a:lnTo>
                <a:lnTo>
                  <a:pt x="1231919" y="90128"/>
                </a:lnTo>
                <a:lnTo>
                  <a:pt x="1190640" y="72577"/>
                </a:lnTo>
                <a:lnTo>
                  <a:pt x="1148306" y="57150"/>
                </a:lnTo>
                <a:lnTo>
                  <a:pt x="1104984" y="43914"/>
                </a:lnTo>
                <a:lnTo>
                  <a:pt x="1060740" y="32934"/>
                </a:lnTo>
                <a:lnTo>
                  <a:pt x="1015641" y="24279"/>
                </a:lnTo>
                <a:lnTo>
                  <a:pt x="969753" y="18014"/>
                </a:lnTo>
                <a:lnTo>
                  <a:pt x="923143" y="14207"/>
                </a:lnTo>
                <a:lnTo>
                  <a:pt x="875877" y="12922"/>
                </a:lnTo>
                <a:lnTo>
                  <a:pt x="1024911" y="12922"/>
                </a:lnTo>
                <a:lnTo>
                  <a:pt x="1063430" y="20321"/>
                </a:lnTo>
                <a:lnTo>
                  <a:pt x="1108323" y="31469"/>
                </a:lnTo>
                <a:lnTo>
                  <a:pt x="1152283" y="44909"/>
                </a:lnTo>
                <a:lnTo>
                  <a:pt x="1195243" y="60573"/>
                </a:lnTo>
                <a:lnTo>
                  <a:pt x="1237134" y="78393"/>
                </a:lnTo>
                <a:lnTo>
                  <a:pt x="1277889" y="98302"/>
                </a:lnTo>
                <a:lnTo>
                  <a:pt x="1317441" y="120231"/>
                </a:lnTo>
                <a:lnTo>
                  <a:pt x="1355723" y="144112"/>
                </a:lnTo>
                <a:lnTo>
                  <a:pt x="1392665" y="169879"/>
                </a:lnTo>
                <a:lnTo>
                  <a:pt x="1428202" y="197463"/>
                </a:lnTo>
                <a:lnTo>
                  <a:pt x="1462265" y="226797"/>
                </a:lnTo>
                <a:lnTo>
                  <a:pt x="1494787" y="257812"/>
                </a:lnTo>
                <a:lnTo>
                  <a:pt x="1525701" y="290441"/>
                </a:lnTo>
                <a:lnTo>
                  <a:pt x="1554938" y="324617"/>
                </a:lnTo>
                <a:lnTo>
                  <a:pt x="1582432" y="360270"/>
                </a:lnTo>
                <a:lnTo>
                  <a:pt x="1608114" y="397335"/>
                </a:lnTo>
                <a:lnTo>
                  <a:pt x="1631918" y="435742"/>
                </a:lnTo>
                <a:lnTo>
                  <a:pt x="1653775" y="475424"/>
                </a:lnTo>
                <a:lnTo>
                  <a:pt x="1673618" y="516314"/>
                </a:lnTo>
                <a:lnTo>
                  <a:pt x="1691379" y="558343"/>
                </a:lnTo>
                <a:lnTo>
                  <a:pt x="1706992" y="601443"/>
                </a:lnTo>
                <a:lnTo>
                  <a:pt x="1720388" y="645548"/>
                </a:lnTo>
                <a:lnTo>
                  <a:pt x="1731500" y="690589"/>
                </a:lnTo>
                <a:lnTo>
                  <a:pt x="1740260" y="736498"/>
                </a:lnTo>
                <a:lnTo>
                  <a:pt x="1746601" y="783208"/>
                </a:lnTo>
                <a:lnTo>
                  <a:pt x="1750455" y="830651"/>
                </a:lnTo>
                <a:lnTo>
                  <a:pt x="1751754" y="878759"/>
                </a:lnTo>
                <a:lnTo>
                  <a:pt x="1751754" y="2016840"/>
                </a:lnTo>
                <a:lnTo>
                  <a:pt x="1750455" y="2065028"/>
                </a:lnTo>
                <a:lnTo>
                  <a:pt x="1746601" y="2112540"/>
                </a:lnTo>
                <a:lnTo>
                  <a:pt x="1740260" y="2159310"/>
                </a:lnTo>
                <a:lnTo>
                  <a:pt x="1731500" y="2205269"/>
                </a:lnTo>
                <a:lnTo>
                  <a:pt x="1720388" y="2250350"/>
                </a:lnTo>
                <a:lnTo>
                  <a:pt x="1706992" y="2294486"/>
                </a:lnTo>
                <a:lnTo>
                  <a:pt x="1691379" y="2337611"/>
                </a:lnTo>
                <a:lnTo>
                  <a:pt x="1673618" y="2379656"/>
                </a:lnTo>
                <a:lnTo>
                  <a:pt x="1653775" y="2420555"/>
                </a:lnTo>
                <a:lnTo>
                  <a:pt x="1631918" y="2460240"/>
                </a:lnTo>
                <a:lnTo>
                  <a:pt x="1608114" y="2498644"/>
                </a:lnTo>
                <a:lnTo>
                  <a:pt x="1582432" y="2535701"/>
                </a:lnTo>
                <a:lnTo>
                  <a:pt x="1554938" y="2571342"/>
                </a:lnTo>
                <a:lnTo>
                  <a:pt x="1525701" y="2605501"/>
                </a:lnTo>
                <a:lnTo>
                  <a:pt x="1494787" y="2638110"/>
                </a:lnTo>
                <a:lnTo>
                  <a:pt x="1462265" y="2669102"/>
                </a:lnTo>
                <a:lnTo>
                  <a:pt x="1428202" y="2698410"/>
                </a:lnTo>
                <a:lnTo>
                  <a:pt x="1392665" y="2725968"/>
                </a:lnTo>
                <a:lnTo>
                  <a:pt x="1355723" y="2751706"/>
                </a:lnTo>
                <a:lnTo>
                  <a:pt x="1317441" y="2775560"/>
                </a:lnTo>
                <a:lnTo>
                  <a:pt x="1277889" y="2797460"/>
                </a:lnTo>
                <a:lnTo>
                  <a:pt x="1237134" y="2817340"/>
                </a:lnTo>
                <a:lnTo>
                  <a:pt x="1195243" y="2835133"/>
                </a:lnTo>
                <a:lnTo>
                  <a:pt x="1152283" y="2850772"/>
                </a:lnTo>
                <a:lnTo>
                  <a:pt x="1108323" y="2864189"/>
                </a:lnTo>
                <a:lnTo>
                  <a:pt x="1063430" y="2875318"/>
                </a:lnTo>
                <a:lnTo>
                  <a:pt x="1025046" y="2882676"/>
                </a:lnTo>
                <a:close/>
              </a:path>
            </a:pathLst>
          </a:custGeom>
          <a:solidFill>
            <a:srgbClr val="F5F5F1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43" name="Google Shape;243;p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247233" y="4530793"/>
            <a:ext cx="2286445" cy="2888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44" name="Google Shape;244;p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316361" y="4530793"/>
            <a:ext cx="3038013" cy="2889029"/>
          </a:xfrm>
          <a:prstGeom prst="rect">
            <a:avLst/>
          </a:prstGeom>
          <a:noFill/>
          <a:ln>
            <a:noFill/>
          </a:ln>
        </p:spPr>
      </p:pic>
      <p:sp>
        <p:nvSpPr>
          <p:cNvPr id="245" name="Google Shape;245;p7"/>
          <p:cNvSpPr/>
          <p:nvPr/>
        </p:nvSpPr>
        <p:spPr>
          <a:xfrm>
            <a:off x="4067156" y="5972291"/>
            <a:ext cx="571500" cy="9525"/>
          </a:xfrm>
          <a:custGeom>
            <a:avLst/>
            <a:gdLst/>
            <a:ahLst/>
            <a:cxnLst/>
            <a:rect l="l" t="t" r="r" b="b"/>
            <a:pathLst>
              <a:path w="571500" h="9525" extrusionOk="0">
                <a:moveTo>
                  <a:pt x="571499" y="9524"/>
                </a:moveTo>
                <a:lnTo>
                  <a:pt x="0" y="9524"/>
                </a:lnTo>
                <a:lnTo>
                  <a:pt x="0" y="0"/>
                </a:lnTo>
                <a:lnTo>
                  <a:pt x="571499" y="0"/>
                </a:lnTo>
                <a:lnTo>
                  <a:pt x="571499" y="9524"/>
                </a:lnTo>
                <a:close/>
              </a:path>
            </a:pathLst>
          </a:custGeom>
          <a:solidFill>
            <a:srgbClr val="F5F5F1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46" name="Google Shape;246;p7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5775658" y="8951238"/>
            <a:ext cx="2400299" cy="1171574"/>
          </a:xfrm>
          <a:prstGeom prst="rect">
            <a:avLst/>
          </a:prstGeom>
          <a:noFill/>
          <a:ln>
            <a:noFill/>
          </a:ln>
        </p:spPr>
      </p:pic>
      <p:sp>
        <p:nvSpPr>
          <p:cNvPr id="247" name="Google Shape;247;p7"/>
          <p:cNvSpPr/>
          <p:nvPr/>
        </p:nvSpPr>
        <p:spPr>
          <a:xfrm>
            <a:off x="8136280" y="5972291"/>
            <a:ext cx="571500" cy="9525"/>
          </a:xfrm>
          <a:custGeom>
            <a:avLst/>
            <a:gdLst/>
            <a:ahLst/>
            <a:cxnLst/>
            <a:rect l="l" t="t" r="r" b="b"/>
            <a:pathLst>
              <a:path w="571500" h="9525" extrusionOk="0">
                <a:moveTo>
                  <a:pt x="571499" y="9524"/>
                </a:moveTo>
                <a:lnTo>
                  <a:pt x="0" y="9524"/>
                </a:lnTo>
                <a:lnTo>
                  <a:pt x="0" y="0"/>
                </a:lnTo>
                <a:lnTo>
                  <a:pt x="571499" y="0"/>
                </a:lnTo>
                <a:lnTo>
                  <a:pt x="571499" y="9524"/>
                </a:lnTo>
                <a:close/>
              </a:path>
            </a:pathLst>
          </a:custGeom>
          <a:solidFill>
            <a:srgbClr val="F5F5F1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8" name="Google Shape;248;p7"/>
          <p:cNvSpPr txBox="1"/>
          <p:nvPr/>
        </p:nvSpPr>
        <p:spPr>
          <a:xfrm>
            <a:off x="720000" y="2228400"/>
            <a:ext cx="15576000" cy="5183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457200" marR="0" lvl="0" indent="-444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ahoma"/>
              <a:buChar char="•"/>
            </a:pPr>
            <a:r>
              <a:rPr lang="en-US" sz="3200" dirty="0">
                <a:solidFill>
                  <a:schemeClr val="dk1"/>
                </a:solidFill>
                <a:highlight>
                  <a:srgbClr val="FFFF00"/>
                </a:highlight>
                <a:latin typeface="Tahoma"/>
                <a:ea typeface="Tahoma"/>
                <a:cs typeface="Tahoma"/>
                <a:sym typeface="Tahoma"/>
              </a:rPr>
              <a:t>Reliable social contract with civil society</a:t>
            </a:r>
            <a:endParaRPr sz="3200" dirty="0">
              <a:highlight>
                <a:srgbClr val="FFFF00"/>
              </a:highlight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127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ahoma"/>
              <a:buChar char="•"/>
            </a:pPr>
            <a:r>
              <a:rPr lang="en-US" sz="3200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 Question dogmas -</a:t>
            </a:r>
            <a:r>
              <a:rPr lang="en-US" sz="3200" dirty="0">
                <a:solidFill>
                  <a:srgbClr val="B2100D"/>
                </a:solidFill>
                <a:latin typeface="Tahoma"/>
                <a:ea typeface="Tahoma"/>
                <a:cs typeface="Tahoma"/>
                <a:sym typeface="Tahoma"/>
              </a:rPr>
              <a:t> encourage critical thinking</a:t>
            </a:r>
            <a:endParaRPr sz="3200" dirty="0">
              <a:solidFill>
                <a:srgbClr val="B2100D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457200" marR="0" lvl="0" indent="-444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ahoma"/>
              <a:buChar char="•"/>
            </a:pPr>
            <a:r>
              <a:rPr lang="en-US" sz="3200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Teaching and Research                  </a:t>
            </a:r>
            <a:r>
              <a:rPr lang="en-US" sz="3200" dirty="0">
                <a:solidFill>
                  <a:schemeClr val="dk1"/>
                </a:solidFill>
                <a:highlight>
                  <a:srgbClr val="FFFF00"/>
                </a:highlight>
                <a:latin typeface="Tahoma"/>
                <a:ea typeface="Tahoma"/>
                <a:cs typeface="Tahoma"/>
                <a:sym typeface="Tahoma"/>
              </a:rPr>
              <a:t>Ethically, integrity, trustworthy results</a:t>
            </a:r>
            <a:endParaRPr sz="3200" dirty="0">
              <a:highlight>
                <a:srgbClr val="FFFF00"/>
              </a:highlight>
              <a:latin typeface="Tahoma"/>
              <a:ea typeface="Tahoma"/>
              <a:cs typeface="Tahoma"/>
              <a:sym typeface="Tahoma"/>
            </a:endParaRPr>
          </a:p>
          <a:p>
            <a:pPr marL="457200" marR="0" lvl="0" indent="-444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ahoma"/>
              <a:buChar char="•"/>
            </a:pPr>
            <a:r>
              <a:rPr lang="en-US" sz="3200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Part of global networks – but embedded locally</a:t>
            </a:r>
            <a:endParaRPr sz="3200" dirty="0">
              <a:latin typeface="Tahoma"/>
              <a:ea typeface="Tahoma"/>
              <a:cs typeface="Tahoma"/>
              <a:sym typeface="Tahoma"/>
            </a:endParaRPr>
          </a:p>
          <a:p>
            <a:pPr marL="457200" marR="0" lvl="0" indent="-444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ahoma"/>
              <a:buChar char="•"/>
            </a:pPr>
            <a:r>
              <a:rPr lang="en-US" sz="3200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Tolerance, inclusivity, equity and fairness</a:t>
            </a:r>
            <a:endParaRPr sz="3200" dirty="0">
              <a:latin typeface="Tahoma"/>
              <a:ea typeface="Tahoma"/>
              <a:cs typeface="Tahoma"/>
              <a:sym typeface="Tahoma"/>
            </a:endParaRPr>
          </a:p>
          <a:p>
            <a:pPr marL="457200" marR="0" lvl="0" indent="-444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ahoma"/>
              <a:buChar char="•"/>
            </a:pPr>
            <a:r>
              <a:rPr lang="en-US" sz="3200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Education understood as a human right   </a:t>
            </a:r>
            <a:endParaRPr sz="3200" dirty="0">
              <a:latin typeface="Tahoma"/>
              <a:ea typeface="Tahoma"/>
              <a:cs typeface="Tahoma"/>
              <a:sym typeface="Tahoma"/>
            </a:endParaRPr>
          </a:p>
          <a:p>
            <a:pPr marL="457200" marR="0" lvl="0" indent="-444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ahoma"/>
              <a:buChar char="•"/>
            </a:pPr>
            <a:r>
              <a:rPr lang="en-US" sz="3200" dirty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Access to HE – engage diverse perspectives</a:t>
            </a:r>
            <a:endParaRPr sz="3200" dirty="0"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49" name="Google Shape;249;p7"/>
          <p:cNvSpPr txBox="1">
            <a:spLocks noGrp="1"/>
          </p:cNvSpPr>
          <p:nvPr>
            <p:ph type="title"/>
          </p:nvPr>
        </p:nvSpPr>
        <p:spPr>
          <a:xfrm>
            <a:off x="720000" y="759057"/>
            <a:ext cx="5713200" cy="109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000" b="1">
                <a:solidFill>
                  <a:srgbClr val="B2100D"/>
                </a:solidFill>
                <a:latin typeface="Tahoma"/>
                <a:ea typeface="Tahoma"/>
                <a:cs typeface="Tahoma"/>
                <a:sym typeface="Tahoma"/>
              </a:rPr>
              <a:t>MCU 2020</a:t>
            </a:r>
            <a:endParaRPr sz="7000">
              <a:solidFill>
                <a:srgbClr val="B2100D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50" name="Google Shape;250;p7"/>
          <p:cNvSpPr/>
          <p:nvPr/>
        </p:nvSpPr>
        <p:spPr>
          <a:xfrm>
            <a:off x="3161145" y="8551823"/>
            <a:ext cx="2268863" cy="798830"/>
          </a:xfrm>
          <a:custGeom>
            <a:avLst/>
            <a:gdLst/>
            <a:ahLst/>
            <a:cxnLst/>
            <a:rect l="l" t="t" r="r" b="b"/>
            <a:pathLst>
              <a:path w="2647950" h="798829" extrusionOk="0">
                <a:moveTo>
                  <a:pt x="251129" y="313690"/>
                </a:moveTo>
                <a:lnTo>
                  <a:pt x="249809" y="313690"/>
                </a:lnTo>
                <a:lnTo>
                  <a:pt x="250012" y="313817"/>
                </a:lnTo>
                <a:lnTo>
                  <a:pt x="251129" y="313690"/>
                </a:lnTo>
                <a:close/>
              </a:path>
              <a:path w="2647950" h="798829" extrusionOk="0">
                <a:moveTo>
                  <a:pt x="587590" y="314490"/>
                </a:moveTo>
                <a:lnTo>
                  <a:pt x="584352" y="313410"/>
                </a:lnTo>
                <a:lnTo>
                  <a:pt x="585965" y="314490"/>
                </a:lnTo>
                <a:lnTo>
                  <a:pt x="587590" y="314490"/>
                </a:lnTo>
                <a:close/>
              </a:path>
              <a:path w="2647950" h="798829" extrusionOk="0">
                <a:moveTo>
                  <a:pt x="812800" y="311150"/>
                </a:moveTo>
                <a:lnTo>
                  <a:pt x="808482" y="311150"/>
                </a:lnTo>
                <a:lnTo>
                  <a:pt x="810679" y="311327"/>
                </a:lnTo>
                <a:lnTo>
                  <a:pt x="812800" y="311150"/>
                </a:lnTo>
                <a:close/>
              </a:path>
              <a:path w="2647950" h="798829" extrusionOk="0">
                <a:moveTo>
                  <a:pt x="870585" y="313410"/>
                </a:moveTo>
                <a:lnTo>
                  <a:pt x="868959" y="313410"/>
                </a:lnTo>
                <a:lnTo>
                  <a:pt x="868426" y="313956"/>
                </a:lnTo>
                <a:lnTo>
                  <a:pt x="870585" y="313410"/>
                </a:lnTo>
                <a:close/>
              </a:path>
              <a:path w="2647950" h="798829" extrusionOk="0">
                <a:moveTo>
                  <a:pt x="1485722" y="331470"/>
                </a:moveTo>
                <a:lnTo>
                  <a:pt x="1485188" y="331470"/>
                </a:lnTo>
                <a:lnTo>
                  <a:pt x="1485049" y="331787"/>
                </a:lnTo>
                <a:lnTo>
                  <a:pt x="1485722" y="331470"/>
                </a:lnTo>
                <a:close/>
              </a:path>
              <a:path w="2647950" h="798829" extrusionOk="0">
                <a:moveTo>
                  <a:pt x="1488427" y="332295"/>
                </a:moveTo>
                <a:lnTo>
                  <a:pt x="1486268" y="332295"/>
                </a:lnTo>
                <a:lnTo>
                  <a:pt x="1485722" y="332828"/>
                </a:lnTo>
                <a:lnTo>
                  <a:pt x="1487347" y="332828"/>
                </a:lnTo>
                <a:lnTo>
                  <a:pt x="1488427" y="332295"/>
                </a:lnTo>
                <a:close/>
              </a:path>
              <a:path w="2647950" h="798829" extrusionOk="0">
                <a:moveTo>
                  <a:pt x="1500301" y="414286"/>
                </a:moveTo>
                <a:lnTo>
                  <a:pt x="1499222" y="414286"/>
                </a:lnTo>
                <a:lnTo>
                  <a:pt x="1498688" y="414820"/>
                </a:lnTo>
                <a:lnTo>
                  <a:pt x="1499768" y="414820"/>
                </a:lnTo>
                <a:lnTo>
                  <a:pt x="1500301" y="414286"/>
                </a:lnTo>
                <a:close/>
              </a:path>
              <a:path w="2647950" h="798829" extrusionOk="0">
                <a:moveTo>
                  <a:pt x="1500847" y="412724"/>
                </a:moveTo>
                <a:lnTo>
                  <a:pt x="1500301" y="412750"/>
                </a:lnTo>
                <a:lnTo>
                  <a:pt x="1500847" y="412750"/>
                </a:lnTo>
                <a:close/>
              </a:path>
              <a:path w="2647950" h="798829" extrusionOk="0">
                <a:moveTo>
                  <a:pt x="2227237" y="749274"/>
                </a:moveTo>
                <a:lnTo>
                  <a:pt x="2226691" y="749274"/>
                </a:lnTo>
                <a:lnTo>
                  <a:pt x="2227237" y="749808"/>
                </a:lnTo>
                <a:lnTo>
                  <a:pt x="2227237" y="749274"/>
                </a:lnTo>
                <a:close/>
              </a:path>
              <a:path w="2647950" h="798829" extrusionOk="0">
                <a:moveTo>
                  <a:pt x="2238032" y="739025"/>
                </a:moveTo>
                <a:lnTo>
                  <a:pt x="2235873" y="737400"/>
                </a:lnTo>
                <a:lnTo>
                  <a:pt x="2236419" y="738479"/>
                </a:lnTo>
                <a:lnTo>
                  <a:pt x="2237498" y="739025"/>
                </a:lnTo>
                <a:lnTo>
                  <a:pt x="2238032" y="739025"/>
                </a:lnTo>
                <a:close/>
              </a:path>
              <a:path w="2647950" h="798829" extrusionOk="0">
                <a:moveTo>
                  <a:pt x="2244280" y="95618"/>
                </a:moveTo>
                <a:lnTo>
                  <a:pt x="2244115" y="94932"/>
                </a:lnTo>
                <a:lnTo>
                  <a:pt x="2243975" y="95250"/>
                </a:lnTo>
                <a:lnTo>
                  <a:pt x="2244280" y="95618"/>
                </a:lnTo>
                <a:close/>
              </a:path>
              <a:path w="2647950" h="798829" extrusionOk="0">
                <a:moveTo>
                  <a:pt x="2245055" y="96520"/>
                </a:moveTo>
                <a:lnTo>
                  <a:pt x="2244280" y="95618"/>
                </a:lnTo>
                <a:lnTo>
                  <a:pt x="2244521" y="96520"/>
                </a:lnTo>
                <a:lnTo>
                  <a:pt x="2245055" y="96520"/>
                </a:lnTo>
                <a:close/>
              </a:path>
              <a:path w="2647950" h="798829" extrusionOk="0">
                <a:moveTo>
                  <a:pt x="2250452" y="724877"/>
                </a:moveTo>
                <a:lnTo>
                  <a:pt x="2249373" y="724877"/>
                </a:lnTo>
                <a:lnTo>
                  <a:pt x="2250313" y="725220"/>
                </a:lnTo>
                <a:lnTo>
                  <a:pt x="2250452" y="724877"/>
                </a:lnTo>
                <a:close/>
              </a:path>
              <a:path w="2647950" h="798829" extrusionOk="0">
                <a:moveTo>
                  <a:pt x="2259101" y="51244"/>
                </a:moveTo>
                <a:lnTo>
                  <a:pt x="2258022" y="44780"/>
                </a:lnTo>
                <a:lnTo>
                  <a:pt x="2256942" y="41541"/>
                </a:lnTo>
                <a:lnTo>
                  <a:pt x="2254783" y="36690"/>
                </a:lnTo>
                <a:lnTo>
                  <a:pt x="2254237" y="38836"/>
                </a:lnTo>
                <a:lnTo>
                  <a:pt x="2254237" y="42621"/>
                </a:lnTo>
                <a:lnTo>
                  <a:pt x="2256942" y="47472"/>
                </a:lnTo>
                <a:lnTo>
                  <a:pt x="2259101" y="51244"/>
                </a:lnTo>
                <a:close/>
              </a:path>
              <a:path w="2647950" h="798829" extrusionOk="0">
                <a:moveTo>
                  <a:pt x="2283942" y="674827"/>
                </a:moveTo>
                <a:lnTo>
                  <a:pt x="2283396" y="674293"/>
                </a:lnTo>
                <a:lnTo>
                  <a:pt x="2283396" y="674827"/>
                </a:lnTo>
                <a:lnTo>
                  <a:pt x="2283942" y="674827"/>
                </a:lnTo>
                <a:close/>
              </a:path>
              <a:path w="2647950" h="798829" extrusionOk="0">
                <a:moveTo>
                  <a:pt x="2283942" y="673214"/>
                </a:moveTo>
                <a:lnTo>
                  <a:pt x="2282863" y="673214"/>
                </a:lnTo>
                <a:lnTo>
                  <a:pt x="2283942" y="673747"/>
                </a:lnTo>
                <a:lnTo>
                  <a:pt x="2283942" y="673214"/>
                </a:lnTo>
                <a:close/>
              </a:path>
              <a:path w="2647950" h="798829" extrusionOk="0">
                <a:moveTo>
                  <a:pt x="2286101" y="673747"/>
                </a:moveTo>
                <a:lnTo>
                  <a:pt x="2285022" y="672668"/>
                </a:lnTo>
                <a:lnTo>
                  <a:pt x="2283942" y="673747"/>
                </a:lnTo>
                <a:lnTo>
                  <a:pt x="2283942" y="674827"/>
                </a:lnTo>
                <a:lnTo>
                  <a:pt x="2285568" y="675373"/>
                </a:lnTo>
                <a:lnTo>
                  <a:pt x="2286101" y="674827"/>
                </a:lnTo>
                <a:lnTo>
                  <a:pt x="2286101" y="673747"/>
                </a:lnTo>
                <a:close/>
              </a:path>
              <a:path w="2647950" h="798829" extrusionOk="0">
                <a:moveTo>
                  <a:pt x="2304465" y="115443"/>
                </a:moveTo>
                <a:lnTo>
                  <a:pt x="2303386" y="114896"/>
                </a:lnTo>
                <a:lnTo>
                  <a:pt x="2302306" y="115976"/>
                </a:lnTo>
                <a:lnTo>
                  <a:pt x="2302840" y="116522"/>
                </a:lnTo>
                <a:lnTo>
                  <a:pt x="2304465" y="115443"/>
                </a:lnTo>
                <a:close/>
              </a:path>
              <a:path w="2647950" h="798829" extrusionOk="0">
                <a:moveTo>
                  <a:pt x="2315260" y="632218"/>
                </a:moveTo>
                <a:lnTo>
                  <a:pt x="2314727" y="632218"/>
                </a:lnTo>
                <a:lnTo>
                  <a:pt x="2315260" y="632752"/>
                </a:lnTo>
                <a:lnTo>
                  <a:pt x="2315260" y="632218"/>
                </a:lnTo>
                <a:close/>
              </a:path>
              <a:path w="2647950" h="798829" extrusionOk="0">
                <a:moveTo>
                  <a:pt x="2351024" y="381254"/>
                </a:moveTo>
                <a:lnTo>
                  <a:pt x="2350909" y="381000"/>
                </a:lnTo>
                <a:lnTo>
                  <a:pt x="2350376" y="381000"/>
                </a:lnTo>
                <a:lnTo>
                  <a:pt x="2351024" y="381254"/>
                </a:lnTo>
                <a:close/>
              </a:path>
              <a:path w="2647950" h="798829" extrusionOk="0">
                <a:moveTo>
                  <a:pt x="2421661" y="394868"/>
                </a:moveTo>
                <a:lnTo>
                  <a:pt x="2412479" y="391083"/>
                </a:lnTo>
                <a:lnTo>
                  <a:pt x="2420582" y="394868"/>
                </a:lnTo>
                <a:lnTo>
                  <a:pt x="2421661" y="394868"/>
                </a:lnTo>
                <a:close/>
              </a:path>
              <a:path w="2647950" h="798829" extrusionOk="0">
                <a:moveTo>
                  <a:pt x="2438400" y="503288"/>
                </a:moveTo>
                <a:lnTo>
                  <a:pt x="2437866" y="502208"/>
                </a:lnTo>
                <a:lnTo>
                  <a:pt x="2437866" y="502754"/>
                </a:lnTo>
                <a:lnTo>
                  <a:pt x="2438400" y="503288"/>
                </a:lnTo>
                <a:close/>
              </a:path>
              <a:path w="2647950" h="798829" extrusionOk="0">
                <a:moveTo>
                  <a:pt x="2439479" y="505980"/>
                </a:moveTo>
                <a:lnTo>
                  <a:pt x="2438400" y="503288"/>
                </a:lnTo>
                <a:lnTo>
                  <a:pt x="2438400" y="504367"/>
                </a:lnTo>
                <a:lnTo>
                  <a:pt x="2438946" y="504913"/>
                </a:lnTo>
                <a:lnTo>
                  <a:pt x="2439479" y="505980"/>
                </a:lnTo>
                <a:close/>
              </a:path>
              <a:path w="2647950" h="798829" extrusionOk="0">
                <a:moveTo>
                  <a:pt x="2446934" y="504913"/>
                </a:moveTo>
                <a:lnTo>
                  <a:pt x="2444877" y="500087"/>
                </a:lnTo>
                <a:lnTo>
                  <a:pt x="2446832" y="505841"/>
                </a:lnTo>
                <a:lnTo>
                  <a:pt x="2446934" y="504913"/>
                </a:lnTo>
                <a:close/>
              </a:path>
              <a:path w="2647950" h="798829" extrusionOk="0">
                <a:moveTo>
                  <a:pt x="2465946" y="492506"/>
                </a:moveTo>
                <a:lnTo>
                  <a:pt x="2465400" y="491959"/>
                </a:lnTo>
                <a:lnTo>
                  <a:pt x="2465946" y="493039"/>
                </a:lnTo>
                <a:lnTo>
                  <a:pt x="2465946" y="492506"/>
                </a:lnTo>
                <a:close/>
              </a:path>
              <a:path w="2647950" h="798829" extrusionOk="0">
                <a:moveTo>
                  <a:pt x="2488628" y="479018"/>
                </a:moveTo>
                <a:lnTo>
                  <a:pt x="2487549" y="477939"/>
                </a:lnTo>
                <a:lnTo>
                  <a:pt x="2488628" y="479552"/>
                </a:lnTo>
                <a:lnTo>
                  <a:pt x="2488628" y="479018"/>
                </a:lnTo>
                <a:close/>
              </a:path>
              <a:path w="2647950" h="798829" extrusionOk="0">
                <a:moveTo>
                  <a:pt x="2577744" y="433705"/>
                </a:moveTo>
                <a:lnTo>
                  <a:pt x="2575572" y="434238"/>
                </a:lnTo>
                <a:lnTo>
                  <a:pt x="2576652" y="435317"/>
                </a:lnTo>
                <a:lnTo>
                  <a:pt x="2577744" y="434238"/>
                </a:lnTo>
                <a:lnTo>
                  <a:pt x="2577744" y="433705"/>
                </a:lnTo>
                <a:close/>
              </a:path>
              <a:path w="2647950" h="798829" extrusionOk="0">
                <a:moveTo>
                  <a:pt x="2618511" y="437210"/>
                </a:moveTo>
                <a:lnTo>
                  <a:pt x="2618244" y="436397"/>
                </a:lnTo>
                <a:lnTo>
                  <a:pt x="2618244" y="436943"/>
                </a:lnTo>
                <a:lnTo>
                  <a:pt x="2618511" y="437210"/>
                </a:lnTo>
                <a:close/>
              </a:path>
              <a:path w="2647950" h="798829" extrusionOk="0">
                <a:moveTo>
                  <a:pt x="2623108" y="438023"/>
                </a:moveTo>
                <a:lnTo>
                  <a:pt x="2622562" y="436397"/>
                </a:lnTo>
                <a:lnTo>
                  <a:pt x="2622562" y="437476"/>
                </a:lnTo>
                <a:lnTo>
                  <a:pt x="2623108" y="438023"/>
                </a:lnTo>
                <a:close/>
              </a:path>
              <a:path w="2647950" h="798829" extrusionOk="0">
                <a:moveTo>
                  <a:pt x="2633370" y="474700"/>
                </a:moveTo>
                <a:lnTo>
                  <a:pt x="2632291" y="473621"/>
                </a:lnTo>
                <a:lnTo>
                  <a:pt x="2633370" y="475234"/>
                </a:lnTo>
                <a:lnTo>
                  <a:pt x="2633370" y="474700"/>
                </a:lnTo>
                <a:close/>
              </a:path>
              <a:path w="2647950" h="798829" extrusionOk="0">
                <a:moveTo>
                  <a:pt x="2633903" y="479767"/>
                </a:moveTo>
                <a:lnTo>
                  <a:pt x="2631744" y="478497"/>
                </a:lnTo>
                <a:lnTo>
                  <a:pt x="2632468" y="479348"/>
                </a:lnTo>
                <a:lnTo>
                  <a:pt x="2633903" y="479767"/>
                </a:lnTo>
                <a:close/>
              </a:path>
              <a:path w="2647950" h="798829" extrusionOk="0">
                <a:moveTo>
                  <a:pt x="2644165" y="461213"/>
                </a:moveTo>
                <a:lnTo>
                  <a:pt x="2643086" y="460679"/>
                </a:lnTo>
                <a:lnTo>
                  <a:pt x="2641460" y="459600"/>
                </a:lnTo>
                <a:lnTo>
                  <a:pt x="2640380" y="460679"/>
                </a:lnTo>
                <a:lnTo>
                  <a:pt x="2640927" y="460679"/>
                </a:lnTo>
                <a:lnTo>
                  <a:pt x="2642552" y="461213"/>
                </a:lnTo>
                <a:lnTo>
                  <a:pt x="2643086" y="461759"/>
                </a:lnTo>
                <a:lnTo>
                  <a:pt x="2644165" y="461213"/>
                </a:lnTo>
                <a:close/>
              </a:path>
              <a:path w="2647950" h="798829" extrusionOk="0">
                <a:moveTo>
                  <a:pt x="2647950" y="453097"/>
                </a:moveTo>
                <a:lnTo>
                  <a:pt x="2646870" y="449287"/>
                </a:lnTo>
                <a:lnTo>
                  <a:pt x="2631211" y="444207"/>
                </a:lnTo>
                <a:lnTo>
                  <a:pt x="2625267" y="440397"/>
                </a:lnTo>
                <a:lnTo>
                  <a:pt x="2629585" y="440397"/>
                </a:lnTo>
                <a:lnTo>
                  <a:pt x="2625801" y="439127"/>
                </a:lnTo>
                <a:lnTo>
                  <a:pt x="2624188" y="437857"/>
                </a:lnTo>
                <a:lnTo>
                  <a:pt x="2624721" y="439127"/>
                </a:lnTo>
                <a:lnTo>
                  <a:pt x="2622029" y="439127"/>
                </a:lnTo>
                <a:lnTo>
                  <a:pt x="2619857" y="436587"/>
                </a:lnTo>
                <a:lnTo>
                  <a:pt x="2618244" y="435317"/>
                </a:lnTo>
                <a:lnTo>
                  <a:pt x="2618778" y="436587"/>
                </a:lnTo>
                <a:lnTo>
                  <a:pt x="2619324" y="436587"/>
                </a:lnTo>
                <a:lnTo>
                  <a:pt x="2619324" y="437857"/>
                </a:lnTo>
                <a:lnTo>
                  <a:pt x="2619857" y="437857"/>
                </a:lnTo>
                <a:lnTo>
                  <a:pt x="2619324" y="439127"/>
                </a:lnTo>
                <a:lnTo>
                  <a:pt x="2619324" y="437857"/>
                </a:lnTo>
                <a:lnTo>
                  <a:pt x="2618778" y="439127"/>
                </a:lnTo>
                <a:lnTo>
                  <a:pt x="2617165" y="440397"/>
                </a:lnTo>
                <a:lnTo>
                  <a:pt x="2616085" y="440397"/>
                </a:lnTo>
                <a:lnTo>
                  <a:pt x="2615273" y="439127"/>
                </a:lnTo>
                <a:lnTo>
                  <a:pt x="2614460" y="437857"/>
                </a:lnTo>
                <a:lnTo>
                  <a:pt x="2613063" y="439127"/>
                </a:lnTo>
                <a:lnTo>
                  <a:pt x="2607716" y="439127"/>
                </a:lnTo>
                <a:lnTo>
                  <a:pt x="2601557" y="437857"/>
                </a:lnTo>
                <a:lnTo>
                  <a:pt x="2597721" y="436587"/>
                </a:lnTo>
                <a:lnTo>
                  <a:pt x="2593403" y="435317"/>
                </a:lnTo>
                <a:lnTo>
                  <a:pt x="2593937" y="440397"/>
                </a:lnTo>
                <a:lnTo>
                  <a:pt x="2590698" y="440397"/>
                </a:lnTo>
                <a:lnTo>
                  <a:pt x="2586380" y="441667"/>
                </a:lnTo>
                <a:lnTo>
                  <a:pt x="2586380" y="440397"/>
                </a:lnTo>
                <a:lnTo>
                  <a:pt x="2586380" y="437857"/>
                </a:lnTo>
                <a:lnTo>
                  <a:pt x="2582595" y="436587"/>
                </a:lnTo>
                <a:lnTo>
                  <a:pt x="2578824" y="436587"/>
                </a:lnTo>
                <a:lnTo>
                  <a:pt x="2585301" y="439127"/>
                </a:lnTo>
                <a:lnTo>
                  <a:pt x="2584221" y="440397"/>
                </a:lnTo>
                <a:lnTo>
                  <a:pt x="2578824" y="439127"/>
                </a:lnTo>
                <a:lnTo>
                  <a:pt x="2580436" y="437857"/>
                </a:lnTo>
                <a:lnTo>
                  <a:pt x="2578824" y="436587"/>
                </a:lnTo>
                <a:lnTo>
                  <a:pt x="2577198" y="435317"/>
                </a:lnTo>
                <a:lnTo>
                  <a:pt x="2574493" y="436587"/>
                </a:lnTo>
                <a:lnTo>
                  <a:pt x="2571902" y="436156"/>
                </a:lnTo>
                <a:lnTo>
                  <a:pt x="2568829" y="433070"/>
                </a:lnTo>
                <a:lnTo>
                  <a:pt x="2548242" y="412750"/>
                </a:lnTo>
                <a:lnTo>
                  <a:pt x="2545600" y="410210"/>
                </a:lnTo>
                <a:lnTo>
                  <a:pt x="2531084" y="396240"/>
                </a:lnTo>
                <a:lnTo>
                  <a:pt x="2524366" y="389775"/>
                </a:lnTo>
                <a:lnTo>
                  <a:pt x="2524366" y="472922"/>
                </a:lnTo>
                <a:lnTo>
                  <a:pt x="2523731" y="473417"/>
                </a:lnTo>
                <a:lnTo>
                  <a:pt x="2521026" y="474687"/>
                </a:lnTo>
                <a:lnTo>
                  <a:pt x="2521572" y="478497"/>
                </a:lnTo>
                <a:lnTo>
                  <a:pt x="2514549" y="477227"/>
                </a:lnTo>
                <a:lnTo>
                  <a:pt x="2516708" y="481037"/>
                </a:lnTo>
                <a:lnTo>
                  <a:pt x="2511856" y="481037"/>
                </a:lnTo>
                <a:lnTo>
                  <a:pt x="2509151" y="477227"/>
                </a:lnTo>
                <a:lnTo>
                  <a:pt x="2511856" y="475957"/>
                </a:lnTo>
                <a:lnTo>
                  <a:pt x="2514955" y="472313"/>
                </a:lnTo>
                <a:lnTo>
                  <a:pt x="2524366" y="472922"/>
                </a:lnTo>
                <a:lnTo>
                  <a:pt x="2524366" y="389775"/>
                </a:lnTo>
                <a:lnTo>
                  <a:pt x="2516581" y="382270"/>
                </a:lnTo>
                <a:lnTo>
                  <a:pt x="2513939" y="379730"/>
                </a:lnTo>
                <a:lnTo>
                  <a:pt x="2501049" y="367030"/>
                </a:lnTo>
                <a:lnTo>
                  <a:pt x="2491397" y="356870"/>
                </a:lnTo>
                <a:lnTo>
                  <a:pt x="2485390" y="351790"/>
                </a:lnTo>
                <a:lnTo>
                  <a:pt x="2496185" y="367030"/>
                </a:lnTo>
                <a:lnTo>
                  <a:pt x="2505913" y="382270"/>
                </a:lnTo>
                <a:lnTo>
                  <a:pt x="2497112" y="373380"/>
                </a:lnTo>
                <a:lnTo>
                  <a:pt x="2488628" y="364490"/>
                </a:lnTo>
                <a:lnTo>
                  <a:pt x="2480538" y="356870"/>
                </a:lnTo>
                <a:lnTo>
                  <a:pt x="2472969" y="349250"/>
                </a:lnTo>
                <a:lnTo>
                  <a:pt x="2459596" y="334010"/>
                </a:lnTo>
                <a:lnTo>
                  <a:pt x="2455037" y="328930"/>
                </a:lnTo>
                <a:lnTo>
                  <a:pt x="2447036" y="320040"/>
                </a:lnTo>
                <a:lnTo>
                  <a:pt x="2443264" y="314960"/>
                </a:lnTo>
                <a:lnTo>
                  <a:pt x="2438946" y="311150"/>
                </a:lnTo>
                <a:lnTo>
                  <a:pt x="2435161" y="306070"/>
                </a:lnTo>
                <a:lnTo>
                  <a:pt x="2432456" y="303530"/>
                </a:lnTo>
                <a:lnTo>
                  <a:pt x="2430297" y="299720"/>
                </a:lnTo>
                <a:lnTo>
                  <a:pt x="2427605" y="297180"/>
                </a:lnTo>
                <a:lnTo>
                  <a:pt x="2423820" y="292100"/>
                </a:lnTo>
                <a:lnTo>
                  <a:pt x="2420582" y="288290"/>
                </a:lnTo>
                <a:lnTo>
                  <a:pt x="2408263" y="271780"/>
                </a:lnTo>
                <a:lnTo>
                  <a:pt x="2406370" y="269240"/>
                </a:lnTo>
                <a:lnTo>
                  <a:pt x="2395740" y="255270"/>
                </a:lnTo>
                <a:lnTo>
                  <a:pt x="2393658" y="252730"/>
                </a:lnTo>
                <a:lnTo>
                  <a:pt x="2384298" y="241300"/>
                </a:lnTo>
                <a:lnTo>
                  <a:pt x="2371433" y="224790"/>
                </a:lnTo>
                <a:lnTo>
                  <a:pt x="2374138" y="227330"/>
                </a:lnTo>
                <a:lnTo>
                  <a:pt x="2373058" y="224790"/>
                </a:lnTo>
                <a:lnTo>
                  <a:pt x="2372512" y="223520"/>
                </a:lnTo>
                <a:lnTo>
                  <a:pt x="2367648" y="222250"/>
                </a:lnTo>
                <a:lnTo>
                  <a:pt x="2359012" y="212090"/>
                </a:lnTo>
                <a:lnTo>
                  <a:pt x="2355570" y="207010"/>
                </a:lnTo>
                <a:lnTo>
                  <a:pt x="2351722" y="201930"/>
                </a:lnTo>
                <a:lnTo>
                  <a:pt x="2347468" y="195580"/>
                </a:lnTo>
                <a:lnTo>
                  <a:pt x="2342807" y="186690"/>
                </a:lnTo>
                <a:lnTo>
                  <a:pt x="2337752" y="177800"/>
                </a:lnTo>
                <a:lnTo>
                  <a:pt x="2332342" y="166370"/>
                </a:lnTo>
                <a:lnTo>
                  <a:pt x="2326627" y="152400"/>
                </a:lnTo>
                <a:lnTo>
                  <a:pt x="2323147" y="143510"/>
                </a:lnTo>
                <a:lnTo>
                  <a:pt x="2320671" y="137160"/>
                </a:lnTo>
                <a:lnTo>
                  <a:pt x="2321204" y="137160"/>
                </a:lnTo>
                <a:lnTo>
                  <a:pt x="2319591" y="134620"/>
                </a:lnTo>
                <a:lnTo>
                  <a:pt x="2318512" y="134620"/>
                </a:lnTo>
                <a:lnTo>
                  <a:pt x="2316340" y="128270"/>
                </a:lnTo>
                <a:lnTo>
                  <a:pt x="2319591" y="139700"/>
                </a:lnTo>
                <a:lnTo>
                  <a:pt x="2321204" y="143510"/>
                </a:lnTo>
                <a:lnTo>
                  <a:pt x="2311209" y="133350"/>
                </a:lnTo>
                <a:lnTo>
                  <a:pt x="2306167" y="128270"/>
                </a:lnTo>
                <a:lnTo>
                  <a:pt x="2301227" y="120650"/>
                </a:lnTo>
                <a:lnTo>
                  <a:pt x="2300681" y="118110"/>
                </a:lnTo>
                <a:lnTo>
                  <a:pt x="2301760" y="115570"/>
                </a:lnTo>
                <a:lnTo>
                  <a:pt x="2297442" y="109220"/>
                </a:lnTo>
                <a:lnTo>
                  <a:pt x="2289886" y="96520"/>
                </a:lnTo>
                <a:lnTo>
                  <a:pt x="2288438" y="93980"/>
                </a:lnTo>
                <a:lnTo>
                  <a:pt x="2285568" y="88900"/>
                </a:lnTo>
                <a:lnTo>
                  <a:pt x="2284476" y="78740"/>
                </a:lnTo>
                <a:lnTo>
                  <a:pt x="2274900" y="73660"/>
                </a:lnTo>
                <a:lnTo>
                  <a:pt x="2269896" y="68580"/>
                </a:lnTo>
                <a:lnTo>
                  <a:pt x="2265972" y="58420"/>
                </a:lnTo>
                <a:lnTo>
                  <a:pt x="2264499" y="54610"/>
                </a:lnTo>
                <a:lnTo>
                  <a:pt x="2262594" y="58420"/>
                </a:lnTo>
                <a:lnTo>
                  <a:pt x="2259368" y="54610"/>
                </a:lnTo>
                <a:lnTo>
                  <a:pt x="2256142" y="49530"/>
                </a:lnTo>
                <a:lnTo>
                  <a:pt x="2254237" y="49530"/>
                </a:lnTo>
                <a:lnTo>
                  <a:pt x="2254237" y="44450"/>
                </a:lnTo>
                <a:lnTo>
                  <a:pt x="2253704" y="41910"/>
                </a:lnTo>
                <a:lnTo>
                  <a:pt x="2247036" y="30480"/>
                </a:lnTo>
                <a:lnTo>
                  <a:pt x="2239314" y="17780"/>
                </a:lnTo>
                <a:lnTo>
                  <a:pt x="2231898" y="6350"/>
                </a:lnTo>
                <a:lnTo>
                  <a:pt x="2226157" y="0"/>
                </a:lnTo>
                <a:lnTo>
                  <a:pt x="2226792" y="2540"/>
                </a:lnTo>
                <a:lnTo>
                  <a:pt x="2228443" y="8890"/>
                </a:lnTo>
                <a:lnTo>
                  <a:pt x="2230717" y="19050"/>
                </a:lnTo>
                <a:lnTo>
                  <a:pt x="2233180" y="31750"/>
                </a:lnTo>
                <a:lnTo>
                  <a:pt x="2236051" y="44450"/>
                </a:lnTo>
                <a:lnTo>
                  <a:pt x="2238781" y="57150"/>
                </a:lnTo>
                <a:lnTo>
                  <a:pt x="2241004" y="67310"/>
                </a:lnTo>
                <a:lnTo>
                  <a:pt x="2242362" y="76200"/>
                </a:lnTo>
                <a:lnTo>
                  <a:pt x="2238210" y="67310"/>
                </a:lnTo>
                <a:lnTo>
                  <a:pt x="2237498" y="66040"/>
                </a:lnTo>
                <a:lnTo>
                  <a:pt x="2238413" y="71120"/>
                </a:lnTo>
                <a:lnTo>
                  <a:pt x="2239035" y="75730"/>
                </a:lnTo>
                <a:lnTo>
                  <a:pt x="2238032" y="75526"/>
                </a:lnTo>
                <a:lnTo>
                  <a:pt x="2240191" y="78219"/>
                </a:lnTo>
                <a:lnTo>
                  <a:pt x="2240737" y="77685"/>
                </a:lnTo>
                <a:lnTo>
                  <a:pt x="2240737" y="76200"/>
                </a:lnTo>
                <a:lnTo>
                  <a:pt x="2241270" y="76200"/>
                </a:lnTo>
                <a:lnTo>
                  <a:pt x="2246134" y="88900"/>
                </a:lnTo>
                <a:lnTo>
                  <a:pt x="2242896" y="90170"/>
                </a:lnTo>
                <a:lnTo>
                  <a:pt x="2244115" y="94932"/>
                </a:lnTo>
                <a:lnTo>
                  <a:pt x="2244521" y="93980"/>
                </a:lnTo>
                <a:lnTo>
                  <a:pt x="2245055" y="95250"/>
                </a:lnTo>
                <a:lnTo>
                  <a:pt x="2245601" y="95250"/>
                </a:lnTo>
                <a:lnTo>
                  <a:pt x="2246134" y="93980"/>
                </a:lnTo>
                <a:lnTo>
                  <a:pt x="2247214" y="93980"/>
                </a:lnTo>
                <a:lnTo>
                  <a:pt x="2247912" y="95643"/>
                </a:lnTo>
                <a:lnTo>
                  <a:pt x="2247760" y="95478"/>
                </a:lnTo>
                <a:lnTo>
                  <a:pt x="2247214" y="96024"/>
                </a:lnTo>
                <a:lnTo>
                  <a:pt x="2247214" y="96558"/>
                </a:lnTo>
                <a:lnTo>
                  <a:pt x="2248827" y="97383"/>
                </a:lnTo>
                <a:lnTo>
                  <a:pt x="2251532" y="101600"/>
                </a:lnTo>
                <a:lnTo>
                  <a:pt x="2255316" y="110490"/>
                </a:lnTo>
                <a:lnTo>
                  <a:pt x="2257475" y="114300"/>
                </a:lnTo>
                <a:lnTo>
                  <a:pt x="2254783" y="115570"/>
                </a:lnTo>
                <a:lnTo>
                  <a:pt x="2258606" y="119380"/>
                </a:lnTo>
                <a:lnTo>
                  <a:pt x="2262746" y="127000"/>
                </a:lnTo>
                <a:lnTo>
                  <a:pt x="2267077" y="137160"/>
                </a:lnTo>
                <a:lnTo>
                  <a:pt x="2271522" y="149860"/>
                </a:lnTo>
                <a:lnTo>
                  <a:pt x="2279891" y="172720"/>
                </a:lnTo>
                <a:lnTo>
                  <a:pt x="2283523" y="181610"/>
                </a:lnTo>
                <a:lnTo>
                  <a:pt x="2286647" y="187960"/>
                </a:lnTo>
                <a:lnTo>
                  <a:pt x="2290965" y="196850"/>
                </a:lnTo>
                <a:lnTo>
                  <a:pt x="2297379" y="207010"/>
                </a:lnTo>
                <a:lnTo>
                  <a:pt x="2304491" y="215900"/>
                </a:lnTo>
                <a:lnTo>
                  <a:pt x="2310942" y="226060"/>
                </a:lnTo>
                <a:lnTo>
                  <a:pt x="2317458" y="237490"/>
                </a:lnTo>
                <a:lnTo>
                  <a:pt x="2318512" y="242570"/>
                </a:lnTo>
                <a:lnTo>
                  <a:pt x="2317927" y="246380"/>
                </a:lnTo>
                <a:lnTo>
                  <a:pt x="2319591" y="252730"/>
                </a:lnTo>
                <a:lnTo>
                  <a:pt x="2323236" y="257810"/>
                </a:lnTo>
                <a:lnTo>
                  <a:pt x="2323706" y="256540"/>
                </a:lnTo>
                <a:lnTo>
                  <a:pt x="2323465" y="252730"/>
                </a:lnTo>
                <a:lnTo>
                  <a:pt x="2324989" y="252730"/>
                </a:lnTo>
                <a:lnTo>
                  <a:pt x="2330932" y="266700"/>
                </a:lnTo>
                <a:lnTo>
                  <a:pt x="2332545" y="271780"/>
                </a:lnTo>
                <a:lnTo>
                  <a:pt x="2325522" y="261620"/>
                </a:lnTo>
                <a:lnTo>
                  <a:pt x="2327681" y="267970"/>
                </a:lnTo>
                <a:lnTo>
                  <a:pt x="2327681" y="269938"/>
                </a:lnTo>
                <a:lnTo>
                  <a:pt x="2326602" y="268643"/>
                </a:lnTo>
                <a:lnTo>
                  <a:pt x="2324443" y="265938"/>
                </a:lnTo>
                <a:lnTo>
                  <a:pt x="2322830" y="264325"/>
                </a:lnTo>
                <a:lnTo>
                  <a:pt x="2328773" y="274027"/>
                </a:lnTo>
                <a:lnTo>
                  <a:pt x="2329307" y="274027"/>
                </a:lnTo>
                <a:lnTo>
                  <a:pt x="2329307" y="273278"/>
                </a:lnTo>
                <a:lnTo>
                  <a:pt x="2331415" y="276860"/>
                </a:lnTo>
                <a:lnTo>
                  <a:pt x="2335250" y="283210"/>
                </a:lnTo>
                <a:lnTo>
                  <a:pt x="2342807" y="295910"/>
                </a:lnTo>
                <a:lnTo>
                  <a:pt x="2348204" y="303530"/>
                </a:lnTo>
                <a:lnTo>
                  <a:pt x="2353068" y="309880"/>
                </a:lnTo>
                <a:lnTo>
                  <a:pt x="2357386" y="309880"/>
                </a:lnTo>
                <a:lnTo>
                  <a:pt x="2364105" y="322580"/>
                </a:lnTo>
                <a:lnTo>
                  <a:pt x="2367724" y="328930"/>
                </a:lnTo>
                <a:lnTo>
                  <a:pt x="2370226" y="334010"/>
                </a:lnTo>
                <a:lnTo>
                  <a:pt x="2373592" y="340360"/>
                </a:lnTo>
                <a:lnTo>
                  <a:pt x="2372512" y="336550"/>
                </a:lnTo>
                <a:lnTo>
                  <a:pt x="2369274" y="330200"/>
                </a:lnTo>
                <a:lnTo>
                  <a:pt x="2369807" y="328930"/>
                </a:lnTo>
                <a:lnTo>
                  <a:pt x="2373592" y="339090"/>
                </a:lnTo>
                <a:lnTo>
                  <a:pt x="2373058" y="332740"/>
                </a:lnTo>
                <a:lnTo>
                  <a:pt x="2371433" y="328930"/>
                </a:lnTo>
                <a:lnTo>
                  <a:pt x="2373058" y="330200"/>
                </a:lnTo>
                <a:lnTo>
                  <a:pt x="2377376" y="335280"/>
                </a:lnTo>
                <a:lnTo>
                  <a:pt x="2377910" y="336550"/>
                </a:lnTo>
                <a:lnTo>
                  <a:pt x="2379535" y="339090"/>
                </a:lnTo>
                <a:lnTo>
                  <a:pt x="2380069" y="340360"/>
                </a:lnTo>
                <a:lnTo>
                  <a:pt x="2381148" y="340360"/>
                </a:lnTo>
                <a:lnTo>
                  <a:pt x="2381148" y="341630"/>
                </a:lnTo>
                <a:lnTo>
                  <a:pt x="2381694" y="341630"/>
                </a:lnTo>
                <a:lnTo>
                  <a:pt x="2383320" y="345440"/>
                </a:lnTo>
                <a:lnTo>
                  <a:pt x="2385479" y="349250"/>
                </a:lnTo>
                <a:lnTo>
                  <a:pt x="2386558" y="353060"/>
                </a:lnTo>
                <a:lnTo>
                  <a:pt x="2389251" y="359410"/>
                </a:lnTo>
                <a:lnTo>
                  <a:pt x="2389797" y="363220"/>
                </a:lnTo>
                <a:lnTo>
                  <a:pt x="2395740" y="364490"/>
                </a:lnTo>
                <a:lnTo>
                  <a:pt x="2397899" y="364490"/>
                </a:lnTo>
                <a:lnTo>
                  <a:pt x="2402217" y="365760"/>
                </a:lnTo>
                <a:lnTo>
                  <a:pt x="2406002" y="367030"/>
                </a:lnTo>
                <a:lnTo>
                  <a:pt x="2409774" y="367030"/>
                </a:lnTo>
                <a:lnTo>
                  <a:pt x="2413012" y="368300"/>
                </a:lnTo>
                <a:lnTo>
                  <a:pt x="2417876" y="372110"/>
                </a:lnTo>
                <a:lnTo>
                  <a:pt x="2416797" y="373380"/>
                </a:lnTo>
                <a:lnTo>
                  <a:pt x="2425433" y="379730"/>
                </a:lnTo>
                <a:lnTo>
                  <a:pt x="2425433" y="382270"/>
                </a:lnTo>
                <a:lnTo>
                  <a:pt x="2421115" y="379730"/>
                </a:lnTo>
                <a:lnTo>
                  <a:pt x="2420035" y="379730"/>
                </a:lnTo>
                <a:lnTo>
                  <a:pt x="2426525" y="384810"/>
                </a:lnTo>
                <a:lnTo>
                  <a:pt x="2431377" y="389890"/>
                </a:lnTo>
                <a:lnTo>
                  <a:pt x="2435161" y="393700"/>
                </a:lnTo>
                <a:lnTo>
                  <a:pt x="2438400" y="396240"/>
                </a:lnTo>
                <a:lnTo>
                  <a:pt x="2432456" y="393700"/>
                </a:lnTo>
                <a:lnTo>
                  <a:pt x="2420582" y="393700"/>
                </a:lnTo>
                <a:lnTo>
                  <a:pt x="2430843" y="397510"/>
                </a:lnTo>
                <a:lnTo>
                  <a:pt x="2442718" y="401320"/>
                </a:lnTo>
                <a:lnTo>
                  <a:pt x="2451620" y="405130"/>
                </a:lnTo>
                <a:lnTo>
                  <a:pt x="2467559" y="410210"/>
                </a:lnTo>
                <a:lnTo>
                  <a:pt x="2459240" y="408940"/>
                </a:lnTo>
                <a:lnTo>
                  <a:pt x="2440381" y="403860"/>
                </a:lnTo>
                <a:lnTo>
                  <a:pt x="2430843" y="402590"/>
                </a:lnTo>
                <a:lnTo>
                  <a:pt x="2425712" y="401320"/>
                </a:lnTo>
                <a:lnTo>
                  <a:pt x="2420582" y="400050"/>
                </a:lnTo>
                <a:lnTo>
                  <a:pt x="2413558" y="398780"/>
                </a:lnTo>
                <a:lnTo>
                  <a:pt x="2416264" y="401320"/>
                </a:lnTo>
                <a:lnTo>
                  <a:pt x="2408694" y="398780"/>
                </a:lnTo>
                <a:lnTo>
                  <a:pt x="2405456" y="397510"/>
                </a:lnTo>
                <a:lnTo>
                  <a:pt x="2401671" y="396240"/>
                </a:lnTo>
                <a:lnTo>
                  <a:pt x="2388717" y="392430"/>
                </a:lnTo>
                <a:lnTo>
                  <a:pt x="2383320" y="392430"/>
                </a:lnTo>
                <a:lnTo>
                  <a:pt x="2382228" y="393700"/>
                </a:lnTo>
                <a:lnTo>
                  <a:pt x="2381694" y="394970"/>
                </a:lnTo>
                <a:lnTo>
                  <a:pt x="2383320" y="397510"/>
                </a:lnTo>
                <a:lnTo>
                  <a:pt x="2377376" y="396240"/>
                </a:lnTo>
                <a:lnTo>
                  <a:pt x="2368867" y="392430"/>
                </a:lnTo>
                <a:lnTo>
                  <a:pt x="2366035" y="391160"/>
                </a:lnTo>
                <a:lnTo>
                  <a:pt x="2363330" y="389890"/>
                </a:lnTo>
                <a:lnTo>
                  <a:pt x="2373592" y="389890"/>
                </a:lnTo>
                <a:lnTo>
                  <a:pt x="2367648" y="388620"/>
                </a:lnTo>
                <a:lnTo>
                  <a:pt x="2363876" y="386080"/>
                </a:lnTo>
                <a:lnTo>
                  <a:pt x="2360091" y="386080"/>
                </a:lnTo>
                <a:lnTo>
                  <a:pt x="2358466" y="384810"/>
                </a:lnTo>
                <a:lnTo>
                  <a:pt x="2356853" y="383540"/>
                </a:lnTo>
                <a:lnTo>
                  <a:pt x="2351024" y="381254"/>
                </a:lnTo>
                <a:lnTo>
                  <a:pt x="2351455" y="382270"/>
                </a:lnTo>
                <a:lnTo>
                  <a:pt x="2350376" y="382270"/>
                </a:lnTo>
                <a:lnTo>
                  <a:pt x="2350211" y="382460"/>
                </a:lnTo>
                <a:lnTo>
                  <a:pt x="2348204" y="382460"/>
                </a:lnTo>
                <a:lnTo>
                  <a:pt x="2347125" y="381914"/>
                </a:lnTo>
                <a:lnTo>
                  <a:pt x="2342807" y="381381"/>
                </a:lnTo>
                <a:lnTo>
                  <a:pt x="2337943" y="381381"/>
                </a:lnTo>
                <a:lnTo>
                  <a:pt x="2332012" y="380834"/>
                </a:lnTo>
                <a:lnTo>
                  <a:pt x="2330932" y="384073"/>
                </a:lnTo>
                <a:lnTo>
                  <a:pt x="2347671" y="384073"/>
                </a:lnTo>
                <a:lnTo>
                  <a:pt x="2347671" y="384810"/>
                </a:lnTo>
                <a:lnTo>
                  <a:pt x="2331466" y="384810"/>
                </a:lnTo>
                <a:lnTo>
                  <a:pt x="2319667" y="383540"/>
                </a:lnTo>
                <a:lnTo>
                  <a:pt x="2307564" y="383540"/>
                </a:lnTo>
                <a:lnTo>
                  <a:pt x="2293645" y="382270"/>
                </a:lnTo>
                <a:lnTo>
                  <a:pt x="2276386" y="378460"/>
                </a:lnTo>
                <a:lnTo>
                  <a:pt x="2269363" y="383540"/>
                </a:lnTo>
                <a:lnTo>
                  <a:pt x="2249919" y="379730"/>
                </a:lnTo>
                <a:lnTo>
                  <a:pt x="2249919" y="374650"/>
                </a:lnTo>
                <a:lnTo>
                  <a:pt x="2266886" y="375920"/>
                </a:lnTo>
                <a:lnTo>
                  <a:pt x="2287651" y="375920"/>
                </a:lnTo>
                <a:lnTo>
                  <a:pt x="2329853" y="378460"/>
                </a:lnTo>
                <a:lnTo>
                  <a:pt x="2330386" y="375920"/>
                </a:lnTo>
                <a:lnTo>
                  <a:pt x="2319185" y="375920"/>
                </a:lnTo>
                <a:lnTo>
                  <a:pt x="2297811" y="374650"/>
                </a:lnTo>
                <a:lnTo>
                  <a:pt x="2289340" y="374650"/>
                </a:lnTo>
                <a:lnTo>
                  <a:pt x="2284895" y="373380"/>
                </a:lnTo>
                <a:lnTo>
                  <a:pt x="2280501" y="370840"/>
                </a:lnTo>
                <a:lnTo>
                  <a:pt x="2279561" y="369570"/>
                </a:lnTo>
                <a:lnTo>
                  <a:pt x="2278634" y="368300"/>
                </a:lnTo>
                <a:lnTo>
                  <a:pt x="2281783" y="365760"/>
                </a:lnTo>
                <a:lnTo>
                  <a:pt x="2272601" y="369570"/>
                </a:lnTo>
                <a:lnTo>
                  <a:pt x="2243632" y="368300"/>
                </a:lnTo>
                <a:lnTo>
                  <a:pt x="2223516" y="367030"/>
                </a:lnTo>
                <a:lnTo>
                  <a:pt x="2203107" y="364490"/>
                </a:lnTo>
                <a:lnTo>
                  <a:pt x="2173224" y="360680"/>
                </a:lnTo>
                <a:lnTo>
                  <a:pt x="2177542" y="361950"/>
                </a:lnTo>
                <a:lnTo>
                  <a:pt x="2157031" y="364490"/>
                </a:lnTo>
                <a:lnTo>
                  <a:pt x="2156498" y="363575"/>
                </a:lnTo>
                <a:lnTo>
                  <a:pt x="2157031" y="363575"/>
                </a:lnTo>
                <a:lnTo>
                  <a:pt x="2155952" y="361416"/>
                </a:lnTo>
                <a:lnTo>
                  <a:pt x="2155952" y="361962"/>
                </a:lnTo>
                <a:lnTo>
                  <a:pt x="2156485" y="363042"/>
                </a:lnTo>
                <a:lnTo>
                  <a:pt x="2156485" y="363537"/>
                </a:lnTo>
                <a:lnTo>
                  <a:pt x="2154859" y="360680"/>
                </a:lnTo>
                <a:lnTo>
                  <a:pt x="2121065" y="356870"/>
                </a:lnTo>
                <a:lnTo>
                  <a:pt x="2110041" y="355600"/>
                </a:lnTo>
                <a:lnTo>
                  <a:pt x="2096681" y="353060"/>
                </a:lnTo>
                <a:lnTo>
                  <a:pt x="2090000" y="351790"/>
                </a:lnTo>
                <a:lnTo>
                  <a:pt x="2073313" y="346710"/>
                </a:lnTo>
                <a:lnTo>
                  <a:pt x="2068449" y="351790"/>
                </a:lnTo>
                <a:lnTo>
                  <a:pt x="2061972" y="350520"/>
                </a:lnTo>
                <a:lnTo>
                  <a:pt x="2052789" y="342900"/>
                </a:lnTo>
                <a:lnTo>
                  <a:pt x="2049018" y="350520"/>
                </a:lnTo>
                <a:lnTo>
                  <a:pt x="2034971" y="351790"/>
                </a:lnTo>
                <a:lnTo>
                  <a:pt x="2026323" y="350520"/>
                </a:lnTo>
                <a:lnTo>
                  <a:pt x="2020392" y="353060"/>
                </a:lnTo>
                <a:lnTo>
                  <a:pt x="2015528" y="351790"/>
                </a:lnTo>
                <a:lnTo>
                  <a:pt x="2010664" y="350520"/>
                </a:lnTo>
                <a:lnTo>
                  <a:pt x="2010130" y="350520"/>
                </a:lnTo>
                <a:lnTo>
                  <a:pt x="2009584" y="349250"/>
                </a:lnTo>
                <a:lnTo>
                  <a:pt x="2009051" y="349250"/>
                </a:lnTo>
                <a:lnTo>
                  <a:pt x="2009051" y="350520"/>
                </a:lnTo>
                <a:lnTo>
                  <a:pt x="2000262" y="349250"/>
                </a:lnTo>
                <a:lnTo>
                  <a:pt x="1998713" y="350520"/>
                </a:lnTo>
                <a:lnTo>
                  <a:pt x="1996668" y="351790"/>
                </a:lnTo>
                <a:lnTo>
                  <a:pt x="1986368" y="350520"/>
                </a:lnTo>
                <a:lnTo>
                  <a:pt x="1979345" y="346710"/>
                </a:lnTo>
                <a:lnTo>
                  <a:pt x="1977720" y="356870"/>
                </a:lnTo>
                <a:lnTo>
                  <a:pt x="1966925" y="354330"/>
                </a:lnTo>
                <a:lnTo>
                  <a:pt x="1963318" y="351790"/>
                </a:lnTo>
                <a:lnTo>
                  <a:pt x="1956117" y="346710"/>
                </a:lnTo>
                <a:lnTo>
                  <a:pt x="1943519" y="345440"/>
                </a:lnTo>
                <a:lnTo>
                  <a:pt x="1933105" y="346710"/>
                </a:lnTo>
                <a:lnTo>
                  <a:pt x="1920951" y="347980"/>
                </a:lnTo>
                <a:lnTo>
                  <a:pt x="1903196" y="347980"/>
                </a:lnTo>
                <a:lnTo>
                  <a:pt x="1894217" y="345440"/>
                </a:lnTo>
                <a:lnTo>
                  <a:pt x="1888883" y="341630"/>
                </a:lnTo>
                <a:lnTo>
                  <a:pt x="1888667" y="340360"/>
                </a:lnTo>
                <a:lnTo>
                  <a:pt x="1888007" y="336550"/>
                </a:lnTo>
                <a:lnTo>
                  <a:pt x="1892388" y="332740"/>
                </a:lnTo>
                <a:lnTo>
                  <a:pt x="1885721" y="336550"/>
                </a:lnTo>
                <a:lnTo>
                  <a:pt x="1882406" y="337820"/>
                </a:lnTo>
                <a:lnTo>
                  <a:pt x="1878266" y="339090"/>
                </a:lnTo>
                <a:lnTo>
                  <a:pt x="1869173" y="340360"/>
                </a:lnTo>
                <a:lnTo>
                  <a:pt x="1866468" y="336550"/>
                </a:lnTo>
                <a:lnTo>
                  <a:pt x="1868627" y="336550"/>
                </a:lnTo>
                <a:lnTo>
                  <a:pt x="1872411" y="334010"/>
                </a:lnTo>
                <a:lnTo>
                  <a:pt x="1864423" y="332740"/>
                </a:lnTo>
                <a:lnTo>
                  <a:pt x="1860727" y="334010"/>
                </a:lnTo>
                <a:lnTo>
                  <a:pt x="1857756" y="335280"/>
                </a:lnTo>
                <a:lnTo>
                  <a:pt x="1855368" y="335280"/>
                </a:lnTo>
                <a:lnTo>
                  <a:pt x="1855673" y="334987"/>
                </a:lnTo>
                <a:lnTo>
                  <a:pt x="1855317" y="335280"/>
                </a:lnTo>
                <a:lnTo>
                  <a:pt x="1851888" y="335280"/>
                </a:lnTo>
                <a:lnTo>
                  <a:pt x="1848104" y="340360"/>
                </a:lnTo>
                <a:lnTo>
                  <a:pt x="1844332" y="347980"/>
                </a:lnTo>
                <a:lnTo>
                  <a:pt x="1840547" y="347980"/>
                </a:lnTo>
                <a:lnTo>
                  <a:pt x="1844865" y="350520"/>
                </a:lnTo>
                <a:lnTo>
                  <a:pt x="1835670" y="351790"/>
                </a:lnTo>
                <a:lnTo>
                  <a:pt x="1815858" y="351790"/>
                </a:lnTo>
                <a:lnTo>
                  <a:pt x="1805444" y="349250"/>
                </a:lnTo>
                <a:lnTo>
                  <a:pt x="1805978" y="346710"/>
                </a:lnTo>
                <a:lnTo>
                  <a:pt x="1793024" y="349250"/>
                </a:lnTo>
                <a:lnTo>
                  <a:pt x="1792744" y="347980"/>
                </a:lnTo>
                <a:lnTo>
                  <a:pt x="1792478" y="346710"/>
                </a:lnTo>
                <a:lnTo>
                  <a:pt x="1774113" y="346710"/>
                </a:lnTo>
                <a:lnTo>
                  <a:pt x="1768551" y="347980"/>
                </a:lnTo>
                <a:lnTo>
                  <a:pt x="1760347" y="346710"/>
                </a:lnTo>
                <a:lnTo>
                  <a:pt x="1751330" y="346710"/>
                </a:lnTo>
                <a:lnTo>
                  <a:pt x="1743329" y="345440"/>
                </a:lnTo>
                <a:lnTo>
                  <a:pt x="1743875" y="344170"/>
                </a:lnTo>
                <a:lnTo>
                  <a:pt x="1734400" y="342900"/>
                </a:lnTo>
                <a:lnTo>
                  <a:pt x="1724939" y="341630"/>
                </a:lnTo>
                <a:lnTo>
                  <a:pt x="1706206" y="341630"/>
                </a:lnTo>
                <a:lnTo>
                  <a:pt x="1686458" y="342900"/>
                </a:lnTo>
                <a:lnTo>
                  <a:pt x="1664487" y="342900"/>
                </a:lnTo>
                <a:lnTo>
                  <a:pt x="1668805" y="339090"/>
                </a:lnTo>
                <a:lnTo>
                  <a:pt x="1663776" y="337820"/>
                </a:lnTo>
                <a:lnTo>
                  <a:pt x="1659382" y="341630"/>
                </a:lnTo>
                <a:lnTo>
                  <a:pt x="1653146" y="342900"/>
                </a:lnTo>
                <a:lnTo>
                  <a:pt x="1652739" y="339090"/>
                </a:lnTo>
                <a:lnTo>
                  <a:pt x="1652600" y="337820"/>
                </a:lnTo>
                <a:lnTo>
                  <a:pt x="1645500" y="339090"/>
                </a:lnTo>
                <a:lnTo>
                  <a:pt x="1640382" y="339090"/>
                </a:lnTo>
                <a:lnTo>
                  <a:pt x="1635975" y="335280"/>
                </a:lnTo>
                <a:lnTo>
                  <a:pt x="1630997" y="332740"/>
                </a:lnTo>
                <a:lnTo>
                  <a:pt x="1634236" y="339090"/>
                </a:lnTo>
                <a:lnTo>
                  <a:pt x="1620202" y="337820"/>
                </a:lnTo>
                <a:lnTo>
                  <a:pt x="1612188" y="335280"/>
                </a:lnTo>
                <a:lnTo>
                  <a:pt x="1610004" y="332740"/>
                </a:lnTo>
                <a:lnTo>
                  <a:pt x="1610779" y="330200"/>
                </a:lnTo>
                <a:lnTo>
                  <a:pt x="1611160" y="328930"/>
                </a:lnTo>
                <a:lnTo>
                  <a:pt x="1613179" y="326390"/>
                </a:lnTo>
                <a:lnTo>
                  <a:pt x="1602371" y="330200"/>
                </a:lnTo>
                <a:lnTo>
                  <a:pt x="1601292" y="327660"/>
                </a:lnTo>
                <a:lnTo>
                  <a:pt x="1600212" y="325120"/>
                </a:lnTo>
                <a:lnTo>
                  <a:pt x="1595399" y="327660"/>
                </a:lnTo>
                <a:lnTo>
                  <a:pt x="1591640" y="327660"/>
                </a:lnTo>
                <a:lnTo>
                  <a:pt x="1586776" y="326390"/>
                </a:lnTo>
                <a:lnTo>
                  <a:pt x="1578610" y="326390"/>
                </a:lnTo>
                <a:lnTo>
                  <a:pt x="1577530" y="325120"/>
                </a:lnTo>
                <a:lnTo>
                  <a:pt x="1581315" y="323850"/>
                </a:lnTo>
                <a:lnTo>
                  <a:pt x="1576451" y="322580"/>
                </a:lnTo>
                <a:lnTo>
                  <a:pt x="1553235" y="328930"/>
                </a:lnTo>
                <a:lnTo>
                  <a:pt x="1567268" y="326390"/>
                </a:lnTo>
                <a:lnTo>
                  <a:pt x="1565109" y="334010"/>
                </a:lnTo>
                <a:lnTo>
                  <a:pt x="1555762" y="335280"/>
                </a:lnTo>
                <a:lnTo>
                  <a:pt x="1548638" y="335280"/>
                </a:lnTo>
                <a:lnTo>
                  <a:pt x="1542326" y="334010"/>
                </a:lnTo>
                <a:lnTo>
                  <a:pt x="1535404" y="334010"/>
                </a:lnTo>
                <a:lnTo>
                  <a:pt x="1538922" y="332740"/>
                </a:lnTo>
                <a:lnTo>
                  <a:pt x="1542427" y="331470"/>
                </a:lnTo>
                <a:lnTo>
                  <a:pt x="1532509" y="331470"/>
                </a:lnTo>
                <a:lnTo>
                  <a:pt x="1526298" y="330200"/>
                </a:lnTo>
                <a:lnTo>
                  <a:pt x="1521396" y="328930"/>
                </a:lnTo>
                <a:lnTo>
                  <a:pt x="1515427" y="327660"/>
                </a:lnTo>
                <a:lnTo>
                  <a:pt x="1518132" y="328930"/>
                </a:lnTo>
                <a:lnTo>
                  <a:pt x="1522450" y="331470"/>
                </a:lnTo>
                <a:lnTo>
                  <a:pt x="1515960" y="332740"/>
                </a:lnTo>
                <a:lnTo>
                  <a:pt x="1511109" y="332740"/>
                </a:lnTo>
                <a:lnTo>
                  <a:pt x="1513268" y="328930"/>
                </a:lnTo>
                <a:lnTo>
                  <a:pt x="1508950" y="328930"/>
                </a:lnTo>
                <a:lnTo>
                  <a:pt x="1506207" y="331470"/>
                </a:lnTo>
                <a:lnTo>
                  <a:pt x="1500441" y="334010"/>
                </a:lnTo>
                <a:lnTo>
                  <a:pt x="1492846" y="334010"/>
                </a:lnTo>
                <a:lnTo>
                  <a:pt x="1484642" y="332740"/>
                </a:lnTo>
                <a:lnTo>
                  <a:pt x="1485049" y="331787"/>
                </a:lnTo>
                <a:lnTo>
                  <a:pt x="1483017" y="332740"/>
                </a:lnTo>
                <a:lnTo>
                  <a:pt x="1481404" y="334010"/>
                </a:lnTo>
                <a:lnTo>
                  <a:pt x="1476540" y="332740"/>
                </a:lnTo>
                <a:lnTo>
                  <a:pt x="1477187" y="331470"/>
                </a:lnTo>
                <a:lnTo>
                  <a:pt x="1479778" y="326390"/>
                </a:lnTo>
                <a:lnTo>
                  <a:pt x="1470596" y="331470"/>
                </a:lnTo>
                <a:lnTo>
                  <a:pt x="1464665" y="330200"/>
                </a:lnTo>
                <a:lnTo>
                  <a:pt x="1455483" y="334010"/>
                </a:lnTo>
                <a:lnTo>
                  <a:pt x="1456016" y="330200"/>
                </a:lnTo>
                <a:lnTo>
                  <a:pt x="1459801" y="328930"/>
                </a:lnTo>
                <a:lnTo>
                  <a:pt x="1428838" y="326390"/>
                </a:lnTo>
                <a:lnTo>
                  <a:pt x="1413357" y="325120"/>
                </a:lnTo>
                <a:lnTo>
                  <a:pt x="1412811" y="321310"/>
                </a:lnTo>
                <a:lnTo>
                  <a:pt x="1406817" y="322580"/>
                </a:lnTo>
                <a:lnTo>
                  <a:pt x="1391170" y="322580"/>
                </a:lnTo>
                <a:lnTo>
                  <a:pt x="1388516" y="325120"/>
                </a:lnTo>
                <a:lnTo>
                  <a:pt x="1379550" y="323850"/>
                </a:lnTo>
                <a:lnTo>
                  <a:pt x="1368666" y="323850"/>
                </a:lnTo>
                <a:lnTo>
                  <a:pt x="1360411" y="322580"/>
                </a:lnTo>
                <a:lnTo>
                  <a:pt x="1360055" y="321310"/>
                </a:lnTo>
                <a:lnTo>
                  <a:pt x="1359344" y="318770"/>
                </a:lnTo>
                <a:lnTo>
                  <a:pt x="1338351" y="318770"/>
                </a:lnTo>
                <a:lnTo>
                  <a:pt x="1299197" y="321310"/>
                </a:lnTo>
                <a:lnTo>
                  <a:pt x="1274559" y="320040"/>
                </a:lnTo>
                <a:lnTo>
                  <a:pt x="1267752" y="317500"/>
                </a:lnTo>
                <a:lnTo>
                  <a:pt x="1260957" y="314960"/>
                </a:lnTo>
                <a:lnTo>
                  <a:pt x="1201102" y="311150"/>
                </a:lnTo>
                <a:lnTo>
                  <a:pt x="1138859" y="314960"/>
                </a:lnTo>
                <a:lnTo>
                  <a:pt x="1075817" y="317500"/>
                </a:lnTo>
                <a:lnTo>
                  <a:pt x="1069860" y="316230"/>
                </a:lnTo>
                <a:lnTo>
                  <a:pt x="1063917" y="314960"/>
                </a:lnTo>
                <a:lnTo>
                  <a:pt x="1052029" y="312420"/>
                </a:lnTo>
                <a:lnTo>
                  <a:pt x="1025309" y="312420"/>
                </a:lnTo>
                <a:lnTo>
                  <a:pt x="998194" y="314960"/>
                </a:lnTo>
                <a:lnTo>
                  <a:pt x="973201" y="312420"/>
                </a:lnTo>
                <a:lnTo>
                  <a:pt x="964552" y="316230"/>
                </a:lnTo>
                <a:lnTo>
                  <a:pt x="958824" y="314960"/>
                </a:lnTo>
                <a:lnTo>
                  <a:pt x="947343" y="312420"/>
                </a:lnTo>
                <a:lnTo>
                  <a:pt x="905624" y="312420"/>
                </a:lnTo>
                <a:lnTo>
                  <a:pt x="883551" y="309880"/>
                </a:lnTo>
                <a:lnTo>
                  <a:pt x="876528" y="311150"/>
                </a:lnTo>
                <a:lnTo>
                  <a:pt x="872210" y="311150"/>
                </a:lnTo>
                <a:lnTo>
                  <a:pt x="874369" y="312420"/>
                </a:lnTo>
                <a:lnTo>
                  <a:pt x="874903" y="314960"/>
                </a:lnTo>
                <a:lnTo>
                  <a:pt x="867625" y="314960"/>
                </a:lnTo>
                <a:lnTo>
                  <a:pt x="859586" y="313690"/>
                </a:lnTo>
                <a:lnTo>
                  <a:pt x="853262" y="312420"/>
                </a:lnTo>
                <a:lnTo>
                  <a:pt x="851141" y="309880"/>
                </a:lnTo>
                <a:lnTo>
                  <a:pt x="853300" y="309880"/>
                </a:lnTo>
                <a:lnTo>
                  <a:pt x="851522" y="308610"/>
                </a:lnTo>
                <a:lnTo>
                  <a:pt x="849731" y="307340"/>
                </a:lnTo>
                <a:lnTo>
                  <a:pt x="828624" y="308610"/>
                </a:lnTo>
                <a:lnTo>
                  <a:pt x="819277" y="307340"/>
                </a:lnTo>
                <a:lnTo>
                  <a:pt x="824141" y="312420"/>
                </a:lnTo>
                <a:lnTo>
                  <a:pt x="810679" y="311327"/>
                </a:lnTo>
                <a:lnTo>
                  <a:pt x="767727" y="314960"/>
                </a:lnTo>
                <a:lnTo>
                  <a:pt x="730097" y="312420"/>
                </a:lnTo>
                <a:lnTo>
                  <a:pt x="693178" y="311150"/>
                </a:lnTo>
                <a:lnTo>
                  <a:pt x="650240" y="314960"/>
                </a:lnTo>
                <a:lnTo>
                  <a:pt x="651078" y="313690"/>
                </a:lnTo>
                <a:lnTo>
                  <a:pt x="651929" y="312420"/>
                </a:lnTo>
                <a:lnTo>
                  <a:pt x="647128" y="312420"/>
                </a:lnTo>
                <a:lnTo>
                  <a:pt x="640511" y="313690"/>
                </a:lnTo>
                <a:lnTo>
                  <a:pt x="636739" y="311150"/>
                </a:lnTo>
                <a:lnTo>
                  <a:pt x="625043" y="307340"/>
                </a:lnTo>
                <a:lnTo>
                  <a:pt x="614121" y="308610"/>
                </a:lnTo>
                <a:lnTo>
                  <a:pt x="603694" y="311150"/>
                </a:lnTo>
                <a:lnTo>
                  <a:pt x="593534" y="314960"/>
                </a:lnTo>
                <a:lnTo>
                  <a:pt x="592988" y="314960"/>
                </a:lnTo>
                <a:lnTo>
                  <a:pt x="592988" y="314490"/>
                </a:lnTo>
                <a:lnTo>
                  <a:pt x="587590" y="314490"/>
                </a:lnTo>
                <a:lnTo>
                  <a:pt x="583780" y="314960"/>
                </a:lnTo>
                <a:lnTo>
                  <a:pt x="581037" y="314960"/>
                </a:lnTo>
                <a:lnTo>
                  <a:pt x="580567" y="314490"/>
                </a:lnTo>
                <a:lnTo>
                  <a:pt x="580034" y="314490"/>
                </a:lnTo>
                <a:lnTo>
                  <a:pt x="580974" y="314960"/>
                </a:lnTo>
                <a:lnTo>
                  <a:pt x="569226" y="314960"/>
                </a:lnTo>
                <a:lnTo>
                  <a:pt x="572744" y="311150"/>
                </a:lnTo>
                <a:lnTo>
                  <a:pt x="567740" y="313690"/>
                </a:lnTo>
                <a:lnTo>
                  <a:pt x="565188" y="314947"/>
                </a:lnTo>
                <a:lnTo>
                  <a:pt x="533412" y="312420"/>
                </a:lnTo>
                <a:lnTo>
                  <a:pt x="517385" y="311150"/>
                </a:lnTo>
                <a:lnTo>
                  <a:pt x="410743" y="311150"/>
                </a:lnTo>
                <a:lnTo>
                  <a:pt x="357517" y="309880"/>
                </a:lnTo>
                <a:lnTo>
                  <a:pt x="360756" y="312420"/>
                </a:lnTo>
                <a:lnTo>
                  <a:pt x="319290" y="312420"/>
                </a:lnTo>
                <a:lnTo>
                  <a:pt x="307835" y="311150"/>
                </a:lnTo>
                <a:lnTo>
                  <a:pt x="297497" y="309880"/>
                </a:lnTo>
                <a:lnTo>
                  <a:pt x="287515" y="312420"/>
                </a:lnTo>
                <a:lnTo>
                  <a:pt x="279120" y="314947"/>
                </a:lnTo>
                <a:lnTo>
                  <a:pt x="273265" y="316230"/>
                </a:lnTo>
                <a:lnTo>
                  <a:pt x="262750" y="317500"/>
                </a:lnTo>
                <a:lnTo>
                  <a:pt x="254304" y="316230"/>
                </a:lnTo>
                <a:lnTo>
                  <a:pt x="250012" y="313817"/>
                </a:lnTo>
                <a:lnTo>
                  <a:pt x="239141" y="314960"/>
                </a:lnTo>
                <a:lnTo>
                  <a:pt x="226898" y="317500"/>
                </a:lnTo>
                <a:lnTo>
                  <a:pt x="213537" y="320040"/>
                </a:lnTo>
                <a:lnTo>
                  <a:pt x="198196" y="320040"/>
                </a:lnTo>
                <a:lnTo>
                  <a:pt x="193344" y="318770"/>
                </a:lnTo>
                <a:lnTo>
                  <a:pt x="185305" y="318770"/>
                </a:lnTo>
                <a:lnTo>
                  <a:pt x="175336" y="320040"/>
                </a:lnTo>
                <a:lnTo>
                  <a:pt x="154241" y="325120"/>
                </a:lnTo>
                <a:lnTo>
                  <a:pt x="145338" y="326390"/>
                </a:lnTo>
                <a:lnTo>
                  <a:pt x="138976" y="326390"/>
                </a:lnTo>
                <a:lnTo>
                  <a:pt x="136093" y="325120"/>
                </a:lnTo>
                <a:lnTo>
                  <a:pt x="135902" y="325120"/>
                </a:lnTo>
                <a:lnTo>
                  <a:pt x="136093" y="324205"/>
                </a:lnTo>
                <a:lnTo>
                  <a:pt x="135623" y="325120"/>
                </a:lnTo>
                <a:lnTo>
                  <a:pt x="121513" y="325120"/>
                </a:lnTo>
                <a:lnTo>
                  <a:pt x="114490" y="326390"/>
                </a:lnTo>
                <a:lnTo>
                  <a:pt x="110705" y="327660"/>
                </a:lnTo>
                <a:lnTo>
                  <a:pt x="107467" y="328930"/>
                </a:lnTo>
                <a:lnTo>
                  <a:pt x="103695" y="328930"/>
                </a:lnTo>
                <a:lnTo>
                  <a:pt x="100444" y="330200"/>
                </a:lnTo>
                <a:lnTo>
                  <a:pt x="92887" y="332740"/>
                </a:lnTo>
                <a:lnTo>
                  <a:pt x="82321" y="335280"/>
                </a:lnTo>
                <a:lnTo>
                  <a:pt x="71551" y="339090"/>
                </a:lnTo>
                <a:lnTo>
                  <a:pt x="60388" y="341630"/>
                </a:lnTo>
                <a:lnTo>
                  <a:pt x="49174" y="342836"/>
                </a:lnTo>
                <a:lnTo>
                  <a:pt x="49682" y="341630"/>
                </a:lnTo>
                <a:lnTo>
                  <a:pt x="46443" y="344170"/>
                </a:lnTo>
                <a:lnTo>
                  <a:pt x="41046" y="349250"/>
                </a:lnTo>
                <a:lnTo>
                  <a:pt x="29705" y="358140"/>
                </a:lnTo>
                <a:lnTo>
                  <a:pt x="23215" y="364490"/>
                </a:lnTo>
                <a:lnTo>
                  <a:pt x="19977" y="367030"/>
                </a:lnTo>
                <a:lnTo>
                  <a:pt x="17284" y="370840"/>
                </a:lnTo>
                <a:lnTo>
                  <a:pt x="14033" y="373380"/>
                </a:lnTo>
                <a:lnTo>
                  <a:pt x="8636" y="378460"/>
                </a:lnTo>
                <a:lnTo>
                  <a:pt x="6477" y="381000"/>
                </a:lnTo>
                <a:lnTo>
                  <a:pt x="2692" y="387350"/>
                </a:lnTo>
                <a:lnTo>
                  <a:pt x="0" y="389890"/>
                </a:lnTo>
                <a:lnTo>
                  <a:pt x="14033" y="398780"/>
                </a:lnTo>
                <a:lnTo>
                  <a:pt x="20523" y="403860"/>
                </a:lnTo>
                <a:lnTo>
                  <a:pt x="27000" y="407670"/>
                </a:lnTo>
                <a:lnTo>
                  <a:pt x="46977" y="407670"/>
                </a:lnTo>
                <a:lnTo>
                  <a:pt x="53467" y="408940"/>
                </a:lnTo>
                <a:lnTo>
                  <a:pt x="66421" y="410210"/>
                </a:lnTo>
                <a:lnTo>
                  <a:pt x="71285" y="411480"/>
                </a:lnTo>
                <a:lnTo>
                  <a:pt x="76149" y="411480"/>
                </a:lnTo>
                <a:lnTo>
                  <a:pt x="79387" y="412750"/>
                </a:lnTo>
                <a:lnTo>
                  <a:pt x="81013" y="411480"/>
                </a:lnTo>
                <a:lnTo>
                  <a:pt x="84785" y="411480"/>
                </a:lnTo>
                <a:lnTo>
                  <a:pt x="92887" y="407670"/>
                </a:lnTo>
                <a:lnTo>
                  <a:pt x="98831" y="406400"/>
                </a:lnTo>
                <a:lnTo>
                  <a:pt x="108394" y="403860"/>
                </a:lnTo>
                <a:lnTo>
                  <a:pt x="119087" y="401320"/>
                </a:lnTo>
                <a:lnTo>
                  <a:pt x="130581" y="398780"/>
                </a:lnTo>
                <a:lnTo>
                  <a:pt x="142570" y="397510"/>
                </a:lnTo>
                <a:lnTo>
                  <a:pt x="150672" y="394970"/>
                </a:lnTo>
                <a:lnTo>
                  <a:pt x="159321" y="393700"/>
                </a:lnTo>
                <a:lnTo>
                  <a:pt x="166878" y="393700"/>
                </a:lnTo>
                <a:lnTo>
                  <a:pt x="174980" y="392430"/>
                </a:lnTo>
                <a:lnTo>
                  <a:pt x="182003" y="391160"/>
                </a:lnTo>
                <a:lnTo>
                  <a:pt x="201447" y="389890"/>
                </a:lnTo>
                <a:lnTo>
                  <a:pt x="210083" y="388620"/>
                </a:lnTo>
                <a:lnTo>
                  <a:pt x="217106" y="388620"/>
                </a:lnTo>
                <a:lnTo>
                  <a:pt x="227368" y="389890"/>
                </a:lnTo>
                <a:lnTo>
                  <a:pt x="245122" y="389890"/>
                </a:lnTo>
                <a:lnTo>
                  <a:pt x="322414" y="396240"/>
                </a:lnTo>
                <a:lnTo>
                  <a:pt x="461759" y="394970"/>
                </a:lnTo>
                <a:lnTo>
                  <a:pt x="601091" y="394970"/>
                </a:lnTo>
                <a:lnTo>
                  <a:pt x="621080" y="388620"/>
                </a:lnTo>
                <a:lnTo>
                  <a:pt x="664502" y="393700"/>
                </a:lnTo>
                <a:lnTo>
                  <a:pt x="758837" y="393700"/>
                </a:lnTo>
                <a:lnTo>
                  <a:pt x="804697" y="397510"/>
                </a:lnTo>
                <a:lnTo>
                  <a:pt x="805776" y="392430"/>
                </a:lnTo>
                <a:lnTo>
                  <a:pt x="822515" y="392430"/>
                </a:lnTo>
                <a:lnTo>
                  <a:pt x="821436" y="394970"/>
                </a:lnTo>
                <a:lnTo>
                  <a:pt x="825220" y="396240"/>
                </a:lnTo>
                <a:lnTo>
                  <a:pt x="876846" y="396240"/>
                </a:lnTo>
                <a:lnTo>
                  <a:pt x="928636" y="397510"/>
                </a:lnTo>
                <a:lnTo>
                  <a:pt x="1082802" y="397510"/>
                </a:lnTo>
                <a:lnTo>
                  <a:pt x="1182497" y="400050"/>
                </a:lnTo>
                <a:lnTo>
                  <a:pt x="1277797" y="405130"/>
                </a:lnTo>
                <a:lnTo>
                  <a:pt x="1292085" y="407670"/>
                </a:lnTo>
                <a:lnTo>
                  <a:pt x="1329588" y="410210"/>
                </a:lnTo>
                <a:lnTo>
                  <a:pt x="1342059" y="412750"/>
                </a:lnTo>
                <a:lnTo>
                  <a:pt x="1376426" y="410210"/>
                </a:lnTo>
                <a:lnTo>
                  <a:pt x="1411198" y="408940"/>
                </a:lnTo>
                <a:lnTo>
                  <a:pt x="1480324" y="411480"/>
                </a:lnTo>
                <a:lnTo>
                  <a:pt x="1500847" y="411480"/>
                </a:lnTo>
                <a:lnTo>
                  <a:pt x="1500847" y="412724"/>
                </a:lnTo>
                <a:lnTo>
                  <a:pt x="1520647" y="411480"/>
                </a:lnTo>
                <a:lnTo>
                  <a:pt x="1543913" y="412750"/>
                </a:lnTo>
                <a:lnTo>
                  <a:pt x="1568196" y="415290"/>
                </a:lnTo>
                <a:lnTo>
                  <a:pt x="1591576" y="419100"/>
                </a:lnTo>
                <a:lnTo>
                  <a:pt x="1589951" y="419100"/>
                </a:lnTo>
                <a:lnTo>
                  <a:pt x="1640992" y="421640"/>
                </a:lnTo>
                <a:lnTo>
                  <a:pt x="1890420" y="427990"/>
                </a:lnTo>
                <a:lnTo>
                  <a:pt x="2039988" y="435610"/>
                </a:lnTo>
                <a:lnTo>
                  <a:pt x="2090597" y="440690"/>
                </a:lnTo>
                <a:lnTo>
                  <a:pt x="2120747" y="444500"/>
                </a:lnTo>
                <a:lnTo>
                  <a:pt x="2184082" y="449580"/>
                </a:lnTo>
                <a:lnTo>
                  <a:pt x="2216975" y="450850"/>
                </a:lnTo>
                <a:lnTo>
                  <a:pt x="2250452" y="450850"/>
                </a:lnTo>
                <a:lnTo>
                  <a:pt x="2283942" y="453390"/>
                </a:lnTo>
                <a:lnTo>
                  <a:pt x="2292451" y="453390"/>
                </a:lnTo>
                <a:lnTo>
                  <a:pt x="2300948" y="454660"/>
                </a:lnTo>
                <a:lnTo>
                  <a:pt x="2309457" y="454660"/>
                </a:lnTo>
                <a:lnTo>
                  <a:pt x="2317966" y="455930"/>
                </a:lnTo>
                <a:lnTo>
                  <a:pt x="2334704" y="457200"/>
                </a:lnTo>
                <a:lnTo>
                  <a:pt x="2343353" y="458470"/>
                </a:lnTo>
                <a:lnTo>
                  <a:pt x="2359012" y="459740"/>
                </a:lnTo>
                <a:lnTo>
                  <a:pt x="2370810" y="462280"/>
                </a:lnTo>
                <a:lnTo>
                  <a:pt x="2391486" y="463550"/>
                </a:lnTo>
                <a:lnTo>
                  <a:pt x="2419540" y="466090"/>
                </a:lnTo>
                <a:lnTo>
                  <a:pt x="2507818" y="471843"/>
                </a:lnTo>
                <a:lnTo>
                  <a:pt x="2502128" y="475957"/>
                </a:lnTo>
                <a:lnTo>
                  <a:pt x="2502674" y="475957"/>
                </a:lnTo>
                <a:lnTo>
                  <a:pt x="2492413" y="477227"/>
                </a:lnTo>
                <a:lnTo>
                  <a:pt x="2494572" y="478497"/>
                </a:lnTo>
                <a:lnTo>
                  <a:pt x="2494026" y="481037"/>
                </a:lnTo>
                <a:lnTo>
                  <a:pt x="2492946" y="483577"/>
                </a:lnTo>
                <a:lnTo>
                  <a:pt x="2490787" y="481037"/>
                </a:lnTo>
                <a:lnTo>
                  <a:pt x="2485923" y="483577"/>
                </a:lnTo>
                <a:lnTo>
                  <a:pt x="2479992" y="484847"/>
                </a:lnTo>
                <a:lnTo>
                  <a:pt x="2473502" y="482307"/>
                </a:lnTo>
                <a:lnTo>
                  <a:pt x="2476208" y="487387"/>
                </a:lnTo>
                <a:lnTo>
                  <a:pt x="2475128" y="487387"/>
                </a:lnTo>
                <a:lnTo>
                  <a:pt x="2469184" y="482307"/>
                </a:lnTo>
                <a:lnTo>
                  <a:pt x="2472969" y="488657"/>
                </a:lnTo>
                <a:lnTo>
                  <a:pt x="2472423" y="492467"/>
                </a:lnTo>
                <a:lnTo>
                  <a:pt x="2470810" y="492467"/>
                </a:lnTo>
                <a:lnTo>
                  <a:pt x="2471890" y="495007"/>
                </a:lnTo>
                <a:lnTo>
                  <a:pt x="2464320" y="495007"/>
                </a:lnTo>
                <a:lnTo>
                  <a:pt x="2471343" y="498817"/>
                </a:lnTo>
                <a:lnTo>
                  <a:pt x="2466479" y="498817"/>
                </a:lnTo>
                <a:lnTo>
                  <a:pt x="2463241" y="496277"/>
                </a:lnTo>
                <a:lnTo>
                  <a:pt x="2469184" y="505167"/>
                </a:lnTo>
                <a:lnTo>
                  <a:pt x="2467025" y="505167"/>
                </a:lnTo>
                <a:lnTo>
                  <a:pt x="2461082" y="501357"/>
                </a:lnTo>
                <a:lnTo>
                  <a:pt x="2455684" y="500087"/>
                </a:lnTo>
                <a:lnTo>
                  <a:pt x="2459469" y="506437"/>
                </a:lnTo>
                <a:lnTo>
                  <a:pt x="2455684" y="510247"/>
                </a:lnTo>
                <a:lnTo>
                  <a:pt x="2451900" y="508977"/>
                </a:lnTo>
                <a:lnTo>
                  <a:pt x="2448661" y="506437"/>
                </a:lnTo>
                <a:lnTo>
                  <a:pt x="2447036" y="505167"/>
                </a:lnTo>
                <a:lnTo>
                  <a:pt x="2447036" y="506437"/>
                </a:lnTo>
                <a:lnTo>
                  <a:pt x="2446832" y="505841"/>
                </a:lnTo>
                <a:lnTo>
                  <a:pt x="2446502" y="508977"/>
                </a:lnTo>
                <a:lnTo>
                  <a:pt x="2444343" y="506437"/>
                </a:lnTo>
                <a:lnTo>
                  <a:pt x="2443264" y="503897"/>
                </a:lnTo>
                <a:lnTo>
                  <a:pt x="2438946" y="502627"/>
                </a:lnTo>
                <a:lnTo>
                  <a:pt x="2443264" y="506437"/>
                </a:lnTo>
                <a:lnTo>
                  <a:pt x="2441638" y="507707"/>
                </a:lnTo>
                <a:lnTo>
                  <a:pt x="2444343" y="512787"/>
                </a:lnTo>
                <a:lnTo>
                  <a:pt x="2449207" y="519137"/>
                </a:lnTo>
                <a:lnTo>
                  <a:pt x="2448661" y="520407"/>
                </a:lnTo>
                <a:lnTo>
                  <a:pt x="2450287" y="520407"/>
                </a:lnTo>
                <a:lnTo>
                  <a:pt x="2450287" y="524217"/>
                </a:lnTo>
                <a:lnTo>
                  <a:pt x="2449207" y="526757"/>
                </a:lnTo>
                <a:lnTo>
                  <a:pt x="2445956" y="525487"/>
                </a:lnTo>
                <a:lnTo>
                  <a:pt x="2444343" y="524217"/>
                </a:lnTo>
                <a:lnTo>
                  <a:pt x="2443264" y="526757"/>
                </a:lnTo>
                <a:lnTo>
                  <a:pt x="2441105" y="524217"/>
                </a:lnTo>
                <a:lnTo>
                  <a:pt x="2438946" y="528027"/>
                </a:lnTo>
                <a:lnTo>
                  <a:pt x="2440025" y="528027"/>
                </a:lnTo>
                <a:lnTo>
                  <a:pt x="2439479" y="529297"/>
                </a:lnTo>
                <a:lnTo>
                  <a:pt x="2437866" y="531837"/>
                </a:lnTo>
                <a:lnTo>
                  <a:pt x="2435695" y="531837"/>
                </a:lnTo>
                <a:lnTo>
                  <a:pt x="2434615" y="529297"/>
                </a:lnTo>
                <a:lnTo>
                  <a:pt x="2427059" y="528027"/>
                </a:lnTo>
                <a:lnTo>
                  <a:pt x="2429218" y="536917"/>
                </a:lnTo>
                <a:lnTo>
                  <a:pt x="2425433" y="540727"/>
                </a:lnTo>
                <a:lnTo>
                  <a:pt x="2423274" y="536917"/>
                </a:lnTo>
                <a:lnTo>
                  <a:pt x="2419502" y="535647"/>
                </a:lnTo>
                <a:lnTo>
                  <a:pt x="2426525" y="541997"/>
                </a:lnTo>
                <a:lnTo>
                  <a:pt x="2423820" y="541997"/>
                </a:lnTo>
                <a:lnTo>
                  <a:pt x="2420582" y="538187"/>
                </a:lnTo>
                <a:lnTo>
                  <a:pt x="2423274" y="544537"/>
                </a:lnTo>
                <a:lnTo>
                  <a:pt x="2417876" y="539457"/>
                </a:lnTo>
                <a:lnTo>
                  <a:pt x="2415184" y="538187"/>
                </a:lnTo>
                <a:lnTo>
                  <a:pt x="2419502" y="543267"/>
                </a:lnTo>
                <a:lnTo>
                  <a:pt x="2416797" y="543267"/>
                </a:lnTo>
                <a:lnTo>
                  <a:pt x="2413558" y="544537"/>
                </a:lnTo>
                <a:lnTo>
                  <a:pt x="2411933" y="541997"/>
                </a:lnTo>
                <a:lnTo>
                  <a:pt x="2408694" y="536917"/>
                </a:lnTo>
                <a:lnTo>
                  <a:pt x="2410320" y="541997"/>
                </a:lnTo>
                <a:lnTo>
                  <a:pt x="2406535" y="538187"/>
                </a:lnTo>
                <a:lnTo>
                  <a:pt x="2409774" y="543267"/>
                </a:lnTo>
                <a:lnTo>
                  <a:pt x="2408567" y="541997"/>
                </a:lnTo>
                <a:lnTo>
                  <a:pt x="2404922" y="538187"/>
                </a:lnTo>
                <a:lnTo>
                  <a:pt x="2404922" y="541997"/>
                </a:lnTo>
                <a:lnTo>
                  <a:pt x="2403297" y="540727"/>
                </a:lnTo>
                <a:lnTo>
                  <a:pt x="2403297" y="539457"/>
                </a:lnTo>
                <a:lnTo>
                  <a:pt x="2401671" y="539457"/>
                </a:lnTo>
                <a:lnTo>
                  <a:pt x="2403830" y="547077"/>
                </a:lnTo>
                <a:lnTo>
                  <a:pt x="2403297" y="543267"/>
                </a:lnTo>
                <a:lnTo>
                  <a:pt x="2408161" y="549617"/>
                </a:lnTo>
                <a:lnTo>
                  <a:pt x="2410320" y="554697"/>
                </a:lnTo>
                <a:lnTo>
                  <a:pt x="2408517" y="553427"/>
                </a:lnTo>
                <a:lnTo>
                  <a:pt x="2404922" y="550887"/>
                </a:lnTo>
                <a:lnTo>
                  <a:pt x="2404922" y="553427"/>
                </a:lnTo>
                <a:lnTo>
                  <a:pt x="2404376" y="550887"/>
                </a:lnTo>
                <a:lnTo>
                  <a:pt x="2403297" y="553427"/>
                </a:lnTo>
                <a:lnTo>
                  <a:pt x="2401138" y="552157"/>
                </a:lnTo>
                <a:lnTo>
                  <a:pt x="2400058" y="552157"/>
                </a:lnTo>
                <a:lnTo>
                  <a:pt x="2401671" y="553427"/>
                </a:lnTo>
                <a:lnTo>
                  <a:pt x="2401671" y="554697"/>
                </a:lnTo>
                <a:lnTo>
                  <a:pt x="2401138" y="555967"/>
                </a:lnTo>
                <a:lnTo>
                  <a:pt x="2399512" y="553427"/>
                </a:lnTo>
                <a:lnTo>
                  <a:pt x="2398433" y="553427"/>
                </a:lnTo>
                <a:lnTo>
                  <a:pt x="2401671" y="557237"/>
                </a:lnTo>
                <a:lnTo>
                  <a:pt x="2402217" y="561047"/>
                </a:lnTo>
                <a:lnTo>
                  <a:pt x="2398979" y="559777"/>
                </a:lnTo>
                <a:lnTo>
                  <a:pt x="2397899" y="559777"/>
                </a:lnTo>
                <a:lnTo>
                  <a:pt x="2398979" y="561047"/>
                </a:lnTo>
                <a:lnTo>
                  <a:pt x="2397353" y="559777"/>
                </a:lnTo>
                <a:lnTo>
                  <a:pt x="2394115" y="555967"/>
                </a:lnTo>
                <a:lnTo>
                  <a:pt x="2396820" y="561047"/>
                </a:lnTo>
                <a:lnTo>
                  <a:pt x="2395194" y="559777"/>
                </a:lnTo>
                <a:lnTo>
                  <a:pt x="2396820" y="564857"/>
                </a:lnTo>
                <a:lnTo>
                  <a:pt x="2394115" y="561047"/>
                </a:lnTo>
                <a:lnTo>
                  <a:pt x="2393569" y="559777"/>
                </a:lnTo>
                <a:lnTo>
                  <a:pt x="2386558" y="564857"/>
                </a:lnTo>
                <a:lnTo>
                  <a:pt x="2383320" y="562317"/>
                </a:lnTo>
                <a:lnTo>
                  <a:pt x="2387092" y="567397"/>
                </a:lnTo>
                <a:lnTo>
                  <a:pt x="2378456" y="563587"/>
                </a:lnTo>
                <a:lnTo>
                  <a:pt x="2383853" y="568667"/>
                </a:lnTo>
                <a:lnTo>
                  <a:pt x="2379535" y="567397"/>
                </a:lnTo>
                <a:lnTo>
                  <a:pt x="2381148" y="575017"/>
                </a:lnTo>
                <a:lnTo>
                  <a:pt x="2375751" y="568667"/>
                </a:lnTo>
                <a:lnTo>
                  <a:pt x="2371433" y="571207"/>
                </a:lnTo>
                <a:lnTo>
                  <a:pt x="2374671" y="580097"/>
                </a:lnTo>
                <a:lnTo>
                  <a:pt x="2367115" y="581367"/>
                </a:lnTo>
                <a:lnTo>
                  <a:pt x="2360091" y="577557"/>
                </a:lnTo>
                <a:lnTo>
                  <a:pt x="2356853" y="583907"/>
                </a:lnTo>
                <a:lnTo>
                  <a:pt x="2353614" y="586447"/>
                </a:lnTo>
                <a:lnTo>
                  <a:pt x="2349830" y="594067"/>
                </a:lnTo>
                <a:lnTo>
                  <a:pt x="2347671" y="600417"/>
                </a:lnTo>
                <a:lnTo>
                  <a:pt x="2343353" y="608037"/>
                </a:lnTo>
                <a:lnTo>
                  <a:pt x="2337422" y="608037"/>
                </a:lnTo>
                <a:lnTo>
                  <a:pt x="2334844" y="613117"/>
                </a:lnTo>
                <a:lnTo>
                  <a:pt x="2332863" y="618197"/>
                </a:lnTo>
                <a:lnTo>
                  <a:pt x="2328761" y="619467"/>
                </a:lnTo>
                <a:lnTo>
                  <a:pt x="2330932" y="623277"/>
                </a:lnTo>
                <a:lnTo>
                  <a:pt x="2323363" y="620737"/>
                </a:lnTo>
                <a:lnTo>
                  <a:pt x="2325522" y="630897"/>
                </a:lnTo>
                <a:lnTo>
                  <a:pt x="2317419" y="630897"/>
                </a:lnTo>
                <a:lnTo>
                  <a:pt x="2317966" y="632167"/>
                </a:lnTo>
                <a:lnTo>
                  <a:pt x="2317966" y="633437"/>
                </a:lnTo>
                <a:lnTo>
                  <a:pt x="2319045" y="633437"/>
                </a:lnTo>
                <a:lnTo>
                  <a:pt x="2321204" y="635977"/>
                </a:lnTo>
                <a:lnTo>
                  <a:pt x="2319045" y="635977"/>
                </a:lnTo>
                <a:lnTo>
                  <a:pt x="2318512" y="639787"/>
                </a:lnTo>
                <a:lnTo>
                  <a:pt x="2310942" y="632167"/>
                </a:lnTo>
                <a:lnTo>
                  <a:pt x="2313648" y="639787"/>
                </a:lnTo>
                <a:lnTo>
                  <a:pt x="2308783" y="638517"/>
                </a:lnTo>
                <a:lnTo>
                  <a:pt x="2313648" y="642327"/>
                </a:lnTo>
                <a:lnTo>
                  <a:pt x="2310942" y="643597"/>
                </a:lnTo>
                <a:lnTo>
                  <a:pt x="2310409" y="642327"/>
                </a:lnTo>
                <a:lnTo>
                  <a:pt x="2308352" y="651217"/>
                </a:lnTo>
                <a:lnTo>
                  <a:pt x="2302840" y="655027"/>
                </a:lnTo>
                <a:lnTo>
                  <a:pt x="2297341" y="660107"/>
                </a:lnTo>
                <a:lnTo>
                  <a:pt x="2295283" y="667727"/>
                </a:lnTo>
                <a:lnTo>
                  <a:pt x="2291499" y="662647"/>
                </a:lnTo>
                <a:lnTo>
                  <a:pt x="2296363" y="671537"/>
                </a:lnTo>
                <a:lnTo>
                  <a:pt x="2290965" y="667727"/>
                </a:lnTo>
                <a:lnTo>
                  <a:pt x="2282863" y="663917"/>
                </a:lnTo>
                <a:lnTo>
                  <a:pt x="2288806" y="672807"/>
                </a:lnTo>
                <a:lnTo>
                  <a:pt x="2288806" y="676617"/>
                </a:lnTo>
                <a:lnTo>
                  <a:pt x="2289886" y="677887"/>
                </a:lnTo>
                <a:lnTo>
                  <a:pt x="2286647" y="680427"/>
                </a:lnTo>
                <a:lnTo>
                  <a:pt x="2285034" y="677887"/>
                </a:lnTo>
                <a:lnTo>
                  <a:pt x="2285962" y="680427"/>
                </a:lnTo>
                <a:lnTo>
                  <a:pt x="2278392" y="685507"/>
                </a:lnTo>
                <a:lnTo>
                  <a:pt x="2272258" y="691857"/>
                </a:lnTo>
                <a:lnTo>
                  <a:pt x="2266429" y="700747"/>
                </a:lnTo>
                <a:lnTo>
                  <a:pt x="2259634" y="707097"/>
                </a:lnTo>
                <a:lnTo>
                  <a:pt x="2261793" y="708367"/>
                </a:lnTo>
                <a:lnTo>
                  <a:pt x="2259634" y="710907"/>
                </a:lnTo>
                <a:lnTo>
                  <a:pt x="2259101" y="714717"/>
                </a:lnTo>
                <a:lnTo>
                  <a:pt x="2250452" y="714717"/>
                </a:lnTo>
                <a:lnTo>
                  <a:pt x="2255863" y="722337"/>
                </a:lnTo>
                <a:lnTo>
                  <a:pt x="2255316" y="723607"/>
                </a:lnTo>
                <a:lnTo>
                  <a:pt x="2256396" y="727417"/>
                </a:lnTo>
                <a:lnTo>
                  <a:pt x="2250313" y="725220"/>
                </a:lnTo>
                <a:lnTo>
                  <a:pt x="2249373" y="727417"/>
                </a:lnTo>
                <a:lnTo>
                  <a:pt x="2253704" y="733767"/>
                </a:lnTo>
                <a:lnTo>
                  <a:pt x="2248839" y="735037"/>
                </a:lnTo>
                <a:lnTo>
                  <a:pt x="2245830" y="735037"/>
                </a:lnTo>
                <a:lnTo>
                  <a:pt x="2245055" y="740117"/>
                </a:lnTo>
                <a:lnTo>
                  <a:pt x="2244280" y="742657"/>
                </a:lnTo>
                <a:lnTo>
                  <a:pt x="2241816" y="742657"/>
                </a:lnTo>
                <a:lnTo>
                  <a:pt x="2234260" y="743927"/>
                </a:lnTo>
                <a:lnTo>
                  <a:pt x="2239111" y="754087"/>
                </a:lnTo>
                <a:lnTo>
                  <a:pt x="2231009" y="754087"/>
                </a:lnTo>
                <a:lnTo>
                  <a:pt x="2243975" y="776947"/>
                </a:lnTo>
                <a:lnTo>
                  <a:pt x="2267737" y="792187"/>
                </a:lnTo>
                <a:lnTo>
                  <a:pt x="2290965" y="798537"/>
                </a:lnTo>
                <a:lnTo>
                  <a:pt x="2293658" y="793457"/>
                </a:lnTo>
                <a:lnTo>
                  <a:pt x="2296363" y="787107"/>
                </a:lnTo>
                <a:lnTo>
                  <a:pt x="2299068" y="782027"/>
                </a:lnTo>
                <a:lnTo>
                  <a:pt x="2302306" y="775677"/>
                </a:lnTo>
                <a:lnTo>
                  <a:pt x="2321204" y="765517"/>
                </a:lnTo>
                <a:lnTo>
                  <a:pt x="2322830" y="764247"/>
                </a:lnTo>
                <a:lnTo>
                  <a:pt x="2328227" y="756627"/>
                </a:lnTo>
                <a:lnTo>
                  <a:pt x="2332012" y="751547"/>
                </a:lnTo>
                <a:lnTo>
                  <a:pt x="2335250" y="746467"/>
                </a:lnTo>
                <a:lnTo>
                  <a:pt x="2339022" y="742657"/>
                </a:lnTo>
                <a:lnTo>
                  <a:pt x="2342273" y="737577"/>
                </a:lnTo>
                <a:lnTo>
                  <a:pt x="2344966" y="733767"/>
                </a:lnTo>
                <a:lnTo>
                  <a:pt x="2347671" y="731227"/>
                </a:lnTo>
                <a:lnTo>
                  <a:pt x="2349830" y="728687"/>
                </a:lnTo>
                <a:lnTo>
                  <a:pt x="2349474" y="727417"/>
                </a:lnTo>
                <a:lnTo>
                  <a:pt x="2347671" y="721067"/>
                </a:lnTo>
                <a:lnTo>
                  <a:pt x="2356053" y="719797"/>
                </a:lnTo>
                <a:lnTo>
                  <a:pt x="2361234" y="713447"/>
                </a:lnTo>
                <a:lnTo>
                  <a:pt x="2366124" y="707097"/>
                </a:lnTo>
                <a:lnTo>
                  <a:pt x="2373592" y="703287"/>
                </a:lnTo>
                <a:lnTo>
                  <a:pt x="2369807" y="699477"/>
                </a:lnTo>
                <a:lnTo>
                  <a:pt x="2371433" y="696937"/>
                </a:lnTo>
                <a:lnTo>
                  <a:pt x="2373592" y="699477"/>
                </a:lnTo>
                <a:lnTo>
                  <a:pt x="2375217" y="699477"/>
                </a:lnTo>
                <a:lnTo>
                  <a:pt x="2377135" y="696937"/>
                </a:lnTo>
                <a:lnTo>
                  <a:pt x="2387739" y="682967"/>
                </a:lnTo>
                <a:lnTo>
                  <a:pt x="2388781" y="681697"/>
                </a:lnTo>
                <a:lnTo>
                  <a:pt x="2397023" y="671537"/>
                </a:lnTo>
                <a:lnTo>
                  <a:pt x="2400122" y="667727"/>
                </a:lnTo>
                <a:lnTo>
                  <a:pt x="2413419" y="653757"/>
                </a:lnTo>
                <a:lnTo>
                  <a:pt x="2428684" y="643597"/>
                </a:lnTo>
                <a:lnTo>
                  <a:pt x="2432456" y="644867"/>
                </a:lnTo>
                <a:lnTo>
                  <a:pt x="2435479" y="639787"/>
                </a:lnTo>
                <a:lnTo>
                  <a:pt x="2436241" y="638517"/>
                </a:lnTo>
                <a:lnTo>
                  <a:pt x="2440025" y="639787"/>
                </a:lnTo>
                <a:lnTo>
                  <a:pt x="2440152" y="638517"/>
                </a:lnTo>
                <a:lnTo>
                  <a:pt x="2441105" y="629627"/>
                </a:lnTo>
                <a:lnTo>
                  <a:pt x="2447036" y="624547"/>
                </a:lnTo>
                <a:lnTo>
                  <a:pt x="2448661" y="623277"/>
                </a:lnTo>
                <a:lnTo>
                  <a:pt x="2453525" y="619467"/>
                </a:lnTo>
                <a:lnTo>
                  <a:pt x="2455684" y="616927"/>
                </a:lnTo>
                <a:lnTo>
                  <a:pt x="2456764" y="616927"/>
                </a:lnTo>
                <a:lnTo>
                  <a:pt x="2456764" y="610577"/>
                </a:lnTo>
                <a:lnTo>
                  <a:pt x="2464866" y="610577"/>
                </a:lnTo>
                <a:lnTo>
                  <a:pt x="2469718" y="609307"/>
                </a:lnTo>
                <a:lnTo>
                  <a:pt x="2485542" y="595337"/>
                </a:lnTo>
                <a:lnTo>
                  <a:pt x="2498039" y="581367"/>
                </a:lnTo>
                <a:lnTo>
                  <a:pt x="2500299" y="578827"/>
                </a:lnTo>
                <a:lnTo>
                  <a:pt x="2504579" y="575017"/>
                </a:lnTo>
                <a:lnTo>
                  <a:pt x="2511704" y="568667"/>
                </a:lnTo>
                <a:lnTo>
                  <a:pt x="2513126" y="567397"/>
                </a:lnTo>
                <a:lnTo>
                  <a:pt x="2515971" y="564857"/>
                </a:lnTo>
                <a:lnTo>
                  <a:pt x="2522156" y="561047"/>
                </a:lnTo>
                <a:lnTo>
                  <a:pt x="2530411" y="555967"/>
                </a:lnTo>
                <a:lnTo>
                  <a:pt x="2532469" y="554697"/>
                </a:lnTo>
                <a:lnTo>
                  <a:pt x="2534526" y="553427"/>
                </a:lnTo>
                <a:lnTo>
                  <a:pt x="2542629" y="553427"/>
                </a:lnTo>
                <a:lnTo>
                  <a:pt x="2548039" y="548347"/>
                </a:lnTo>
                <a:lnTo>
                  <a:pt x="2550947" y="544537"/>
                </a:lnTo>
                <a:lnTo>
                  <a:pt x="2552890" y="541997"/>
                </a:lnTo>
                <a:lnTo>
                  <a:pt x="2554249" y="540727"/>
                </a:lnTo>
                <a:lnTo>
                  <a:pt x="2563698" y="531837"/>
                </a:lnTo>
                <a:lnTo>
                  <a:pt x="2572334" y="530567"/>
                </a:lnTo>
                <a:lnTo>
                  <a:pt x="2576919" y="526757"/>
                </a:lnTo>
                <a:lnTo>
                  <a:pt x="2585504" y="517867"/>
                </a:lnTo>
                <a:lnTo>
                  <a:pt x="2593987" y="510247"/>
                </a:lnTo>
                <a:lnTo>
                  <a:pt x="2597404" y="505167"/>
                </a:lnTo>
                <a:lnTo>
                  <a:pt x="2598255" y="503897"/>
                </a:lnTo>
                <a:lnTo>
                  <a:pt x="2591778" y="501357"/>
                </a:lnTo>
                <a:lnTo>
                  <a:pt x="2594800" y="498817"/>
                </a:lnTo>
                <a:lnTo>
                  <a:pt x="2597810" y="496277"/>
                </a:lnTo>
                <a:lnTo>
                  <a:pt x="2603589" y="492467"/>
                </a:lnTo>
                <a:lnTo>
                  <a:pt x="2608872" y="489927"/>
                </a:lnTo>
                <a:lnTo>
                  <a:pt x="2611120" y="487387"/>
                </a:lnTo>
                <a:lnTo>
                  <a:pt x="2613380" y="484847"/>
                </a:lnTo>
                <a:lnTo>
                  <a:pt x="2613926" y="486117"/>
                </a:lnTo>
                <a:lnTo>
                  <a:pt x="2614358" y="484847"/>
                </a:lnTo>
                <a:lnTo>
                  <a:pt x="2614549" y="483577"/>
                </a:lnTo>
                <a:lnTo>
                  <a:pt x="2614930" y="481037"/>
                </a:lnTo>
                <a:lnTo>
                  <a:pt x="2619464" y="478497"/>
                </a:lnTo>
                <a:lnTo>
                  <a:pt x="2631744" y="479767"/>
                </a:lnTo>
                <a:lnTo>
                  <a:pt x="2632291" y="481037"/>
                </a:lnTo>
                <a:lnTo>
                  <a:pt x="2632824" y="479767"/>
                </a:lnTo>
                <a:lnTo>
                  <a:pt x="2632468" y="479348"/>
                </a:lnTo>
                <a:lnTo>
                  <a:pt x="2629585" y="478497"/>
                </a:lnTo>
                <a:lnTo>
                  <a:pt x="2630119" y="475957"/>
                </a:lnTo>
                <a:lnTo>
                  <a:pt x="2629585" y="473417"/>
                </a:lnTo>
                <a:lnTo>
                  <a:pt x="2631198" y="470877"/>
                </a:lnTo>
                <a:lnTo>
                  <a:pt x="2633370" y="473417"/>
                </a:lnTo>
                <a:lnTo>
                  <a:pt x="2637142" y="469607"/>
                </a:lnTo>
                <a:lnTo>
                  <a:pt x="2640927" y="472147"/>
                </a:lnTo>
                <a:lnTo>
                  <a:pt x="2640927" y="469607"/>
                </a:lnTo>
                <a:lnTo>
                  <a:pt x="2635529" y="463257"/>
                </a:lnTo>
                <a:lnTo>
                  <a:pt x="2642006" y="464527"/>
                </a:lnTo>
                <a:lnTo>
                  <a:pt x="2640787" y="463257"/>
                </a:lnTo>
                <a:lnTo>
                  <a:pt x="2637142" y="459447"/>
                </a:lnTo>
                <a:lnTo>
                  <a:pt x="2642006" y="459447"/>
                </a:lnTo>
                <a:lnTo>
                  <a:pt x="2639847" y="458177"/>
                </a:lnTo>
                <a:lnTo>
                  <a:pt x="2640380" y="458177"/>
                </a:lnTo>
                <a:lnTo>
                  <a:pt x="2642552" y="459447"/>
                </a:lnTo>
                <a:lnTo>
                  <a:pt x="2644165" y="456907"/>
                </a:lnTo>
                <a:lnTo>
                  <a:pt x="2647950" y="453097"/>
                </a:lnTo>
                <a:close/>
              </a:path>
            </a:pathLst>
          </a:custGeom>
          <a:solidFill>
            <a:srgbClr val="A63337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1" name="Google Shape;251;p7"/>
          <p:cNvSpPr txBox="1"/>
          <p:nvPr/>
        </p:nvSpPr>
        <p:spPr>
          <a:xfrm>
            <a:off x="5849110" y="8663089"/>
            <a:ext cx="7112100" cy="8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rgbClr val="B2100D"/>
                </a:solidFill>
                <a:latin typeface="Tahoma"/>
                <a:ea typeface="Tahoma"/>
                <a:cs typeface="Tahoma"/>
                <a:sym typeface="Tahoma"/>
              </a:rPr>
              <a:t>Life-long learning available to all</a:t>
            </a:r>
            <a:endParaRPr sz="3200">
              <a:solidFill>
                <a:srgbClr val="B2100D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2" name="Google Shape;252;p7"/>
          <p:cNvSpPr/>
          <p:nvPr/>
        </p:nvSpPr>
        <p:spPr>
          <a:xfrm>
            <a:off x="5849090" y="3632051"/>
            <a:ext cx="1224677" cy="557183"/>
          </a:xfrm>
          <a:custGeom>
            <a:avLst/>
            <a:gdLst/>
            <a:ahLst/>
            <a:cxnLst/>
            <a:rect l="l" t="t" r="r" b="b"/>
            <a:pathLst>
              <a:path w="2647950" h="798829" extrusionOk="0">
                <a:moveTo>
                  <a:pt x="251129" y="313690"/>
                </a:moveTo>
                <a:lnTo>
                  <a:pt x="249809" y="313690"/>
                </a:lnTo>
                <a:lnTo>
                  <a:pt x="250012" y="313817"/>
                </a:lnTo>
                <a:lnTo>
                  <a:pt x="251129" y="313690"/>
                </a:lnTo>
                <a:close/>
              </a:path>
              <a:path w="2647950" h="798829" extrusionOk="0">
                <a:moveTo>
                  <a:pt x="587590" y="314490"/>
                </a:moveTo>
                <a:lnTo>
                  <a:pt x="584352" y="313410"/>
                </a:lnTo>
                <a:lnTo>
                  <a:pt x="585965" y="314490"/>
                </a:lnTo>
                <a:lnTo>
                  <a:pt x="587590" y="314490"/>
                </a:lnTo>
                <a:close/>
              </a:path>
              <a:path w="2647950" h="798829" extrusionOk="0">
                <a:moveTo>
                  <a:pt x="812800" y="311150"/>
                </a:moveTo>
                <a:lnTo>
                  <a:pt x="808482" y="311150"/>
                </a:lnTo>
                <a:lnTo>
                  <a:pt x="810679" y="311327"/>
                </a:lnTo>
                <a:lnTo>
                  <a:pt x="812800" y="311150"/>
                </a:lnTo>
                <a:close/>
              </a:path>
              <a:path w="2647950" h="798829" extrusionOk="0">
                <a:moveTo>
                  <a:pt x="870585" y="313410"/>
                </a:moveTo>
                <a:lnTo>
                  <a:pt x="868959" y="313410"/>
                </a:lnTo>
                <a:lnTo>
                  <a:pt x="868426" y="313956"/>
                </a:lnTo>
                <a:lnTo>
                  <a:pt x="870585" y="313410"/>
                </a:lnTo>
                <a:close/>
              </a:path>
              <a:path w="2647950" h="798829" extrusionOk="0">
                <a:moveTo>
                  <a:pt x="1485722" y="331470"/>
                </a:moveTo>
                <a:lnTo>
                  <a:pt x="1485188" y="331470"/>
                </a:lnTo>
                <a:lnTo>
                  <a:pt x="1485049" y="331787"/>
                </a:lnTo>
                <a:lnTo>
                  <a:pt x="1485722" y="331470"/>
                </a:lnTo>
                <a:close/>
              </a:path>
              <a:path w="2647950" h="798829" extrusionOk="0">
                <a:moveTo>
                  <a:pt x="1488427" y="332295"/>
                </a:moveTo>
                <a:lnTo>
                  <a:pt x="1486268" y="332295"/>
                </a:lnTo>
                <a:lnTo>
                  <a:pt x="1485722" y="332828"/>
                </a:lnTo>
                <a:lnTo>
                  <a:pt x="1487347" y="332828"/>
                </a:lnTo>
                <a:lnTo>
                  <a:pt x="1488427" y="332295"/>
                </a:lnTo>
                <a:close/>
              </a:path>
              <a:path w="2647950" h="798829" extrusionOk="0">
                <a:moveTo>
                  <a:pt x="1500301" y="414286"/>
                </a:moveTo>
                <a:lnTo>
                  <a:pt x="1499222" y="414286"/>
                </a:lnTo>
                <a:lnTo>
                  <a:pt x="1498688" y="414820"/>
                </a:lnTo>
                <a:lnTo>
                  <a:pt x="1499768" y="414820"/>
                </a:lnTo>
                <a:lnTo>
                  <a:pt x="1500301" y="414286"/>
                </a:lnTo>
                <a:close/>
              </a:path>
              <a:path w="2647950" h="798829" extrusionOk="0">
                <a:moveTo>
                  <a:pt x="1500847" y="412724"/>
                </a:moveTo>
                <a:lnTo>
                  <a:pt x="1500301" y="412750"/>
                </a:lnTo>
                <a:lnTo>
                  <a:pt x="1500847" y="412750"/>
                </a:lnTo>
                <a:close/>
              </a:path>
              <a:path w="2647950" h="798829" extrusionOk="0">
                <a:moveTo>
                  <a:pt x="2227237" y="749274"/>
                </a:moveTo>
                <a:lnTo>
                  <a:pt x="2226691" y="749274"/>
                </a:lnTo>
                <a:lnTo>
                  <a:pt x="2227237" y="749808"/>
                </a:lnTo>
                <a:lnTo>
                  <a:pt x="2227237" y="749274"/>
                </a:lnTo>
                <a:close/>
              </a:path>
              <a:path w="2647950" h="798829" extrusionOk="0">
                <a:moveTo>
                  <a:pt x="2238032" y="739025"/>
                </a:moveTo>
                <a:lnTo>
                  <a:pt x="2235873" y="737400"/>
                </a:lnTo>
                <a:lnTo>
                  <a:pt x="2236419" y="738479"/>
                </a:lnTo>
                <a:lnTo>
                  <a:pt x="2237498" y="739025"/>
                </a:lnTo>
                <a:lnTo>
                  <a:pt x="2238032" y="739025"/>
                </a:lnTo>
                <a:close/>
              </a:path>
              <a:path w="2647950" h="798829" extrusionOk="0">
                <a:moveTo>
                  <a:pt x="2244280" y="95618"/>
                </a:moveTo>
                <a:lnTo>
                  <a:pt x="2244115" y="94932"/>
                </a:lnTo>
                <a:lnTo>
                  <a:pt x="2243975" y="95250"/>
                </a:lnTo>
                <a:lnTo>
                  <a:pt x="2244280" y="95618"/>
                </a:lnTo>
                <a:close/>
              </a:path>
              <a:path w="2647950" h="798829" extrusionOk="0">
                <a:moveTo>
                  <a:pt x="2245055" y="96520"/>
                </a:moveTo>
                <a:lnTo>
                  <a:pt x="2244280" y="95618"/>
                </a:lnTo>
                <a:lnTo>
                  <a:pt x="2244521" y="96520"/>
                </a:lnTo>
                <a:lnTo>
                  <a:pt x="2245055" y="96520"/>
                </a:lnTo>
                <a:close/>
              </a:path>
              <a:path w="2647950" h="798829" extrusionOk="0">
                <a:moveTo>
                  <a:pt x="2250452" y="724877"/>
                </a:moveTo>
                <a:lnTo>
                  <a:pt x="2249373" y="724877"/>
                </a:lnTo>
                <a:lnTo>
                  <a:pt x="2250313" y="725220"/>
                </a:lnTo>
                <a:lnTo>
                  <a:pt x="2250452" y="724877"/>
                </a:lnTo>
                <a:close/>
              </a:path>
              <a:path w="2647950" h="798829" extrusionOk="0">
                <a:moveTo>
                  <a:pt x="2259101" y="51244"/>
                </a:moveTo>
                <a:lnTo>
                  <a:pt x="2258022" y="44780"/>
                </a:lnTo>
                <a:lnTo>
                  <a:pt x="2256942" y="41541"/>
                </a:lnTo>
                <a:lnTo>
                  <a:pt x="2254783" y="36690"/>
                </a:lnTo>
                <a:lnTo>
                  <a:pt x="2254237" y="38836"/>
                </a:lnTo>
                <a:lnTo>
                  <a:pt x="2254237" y="42621"/>
                </a:lnTo>
                <a:lnTo>
                  <a:pt x="2256942" y="47472"/>
                </a:lnTo>
                <a:lnTo>
                  <a:pt x="2259101" y="51244"/>
                </a:lnTo>
                <a:close/>
              </a:path>
              <a:path w="2647950" h="798829" extrusionOk="0">
                <a:moveTo>
                  <a:pt x="2283942" y="674827"/>
                </a:moveTo>
                <a:lnTo>
                  <a:pt x="2283396" y="674293"/>
                </a:lnTo>
                <a:lnTo>
                  <a:pt x="2283396" y="674827"/>
                </a:lnTo>
                <a:lnTo>
                  <a:pt x="2283942" y="674827"/>
                </a:lnTo>
                <a:close/>
              </a:path>
              <a:path w="2647950" h="798829" extrusionOk="0">
                <a:moveTo>
                  <a:pt x="2283942" y="673214"/>
                </a:moveTo>
                <a:lnTo>
                  <a:pt x="2282863" y="673214"/>
                </a:lnTo>
                <a:lnTo>
                  <a:pt x="2283942" y="673747"/>
                </a:lnTo>
                <a:lnTo>
                  <a:pt x="2283942" y="673214"/>
                </a:lnTo>
                <a:close/>
              </a:path>
              <a:path w="2647950" h="798829" extrusionOk="0">
                <a:moveTo>
                  <a:pt x="2286101" y="673747"/>
                </a:moveTo>
                <a:lnTo>
                  <a:pt x="2285022" y="672668"/>
                </a:lnTo>
                <a:lnTo>
                  <a:pt x="2283942" y="673747"/>
                </a:lnTo>
                <a:lnTo>
                  <a:pt x="2283942" y="674827"/>
                </a:lnTo>
                <a:lnTo>
                  <a:pt x="2285568" y="675373"/>
                </a:lnTo>
                <a:lnTo>
                  <a:pt x="2286101" y="674827"/>
                </a:lnTo>
                <a:lnTo>
                  <a:pt x="2286101" y="673747"/>
                </a:lnTo>
                <a:close/>
              </a:path>
              <a:path w="2647950" h="798829" extrusionOk="0">
                <a:moveTo>
                  <a:pt x="2304465" y="115443"/>
                </a:moveTo>
                <a:lnTo>
                  <a:pt x="2303386" y="114896"/>
                </a:lnTo>
                <a:lnTo>
                  <a:pt x="2302306" y="115976"/>
                </a:lnTo>
                <a:lnTo>
                  <a:pt x="2302840" y="116522"/>
                </a:lnTo>
                <a:lnTo>
                  <a:pt x="2304465" y="115443"/>
                </a:lnTo>
                <a:close/>
              </a:path>
              <a:path w="2647950" h="798829" extrusionOk="0">
                <a:moveTo>
                  <a:pt x="2315260" y="632218"/>
                </a:moveTo>
                <a:lnTo>
                  <a:pt x="2314727" y="632218"/>
                </a:lnTo>
                <a:lnTo>
                  <a:pt x="2315260" y="632752"/>
                </a:lnTo>
                <a:lnTo>
                  <a:pt x="2315260" y="632218"/>
                </a:lnTo>
                <a:close/>
              </a:path>
              <a:path w="2647950" h="798829" extrusionOk="0">
                <a:moveTo>
                  <a:pt x="2351024" y="381254"/>
                </a:moveTo>
                <a:lnTo>
                  <a:pt x="2350909" y="381000"/>
                </a:lnTo>
                <a:lnTo>
                  <a:pt x="2350376" y="381000"/>
                </a:lnTo>
                <a:lnTo>
                  <a:pt x="2351024" y="381254"/>
                </a:lnTo>
                <a:close/>
              </a:path>
              <a:path w="2647950" h="798829" extrusionOk="0">
                <a:moveTo>
                  <a:pt x="2421661" y="394868"/>
                </a:moveTo>
                <a:lnTo>
                  <a:pt x="2412479" y="391083"/>
                </a:lnTo>
                <a:lnTo>
                  <a:pt x="2420582" y="394868"/>
                </a:lnTo>
                <a:lnTo>
                  <a:pt x="2421661" y="394868"/>
                </a:lnTo>
                <a:close/>
              </a:path>
              <a:path w="2647950" h="798829" extrusionOk="0">
                <a:moveTo>
                  <a:pt x="2438400" y="503288"/>
                </a:moveTo>
                <a:lnTo>
                  <a:pt x="2437866" y="502208"/>
                </a:lnTo>
                <a:lnTo>
                  <a:pt x="2437866" y="502754"/>
                </a:lnTo>
                <a:lnTo>
                  <a:pt x="2438400" y="503288"/>
                </a:lnTo>
                <a:close/>
              </a:path>
              <a:path w="2647950" h="798829" extrusionOk="0">
                <a:moveTo>
                  <a:pt x="2439479" y="505980"/>
                </a:moveTo>
                <a:lnTo>
                  <a:pt x="2438400" y="503288"/>
                </a:lnTo>
                <a:lnTo>
                  <a:pt x="2438400" y="504367"/>
                </a:lnTo>
                <a:lnTo>
                  <a:pt x="2438946" y="504913"/>
                </a:lnTo>
                <a:lnTo>
                  <a:pt x="2439479" y="505980"/>
                </a:lnTo>
                <a:close/>
              </a:path>
              <a:path w="2647950" h="798829" extrusionOk="0">
                <a:moveTo>
                  <a:pt x="2446934" y="504913"/>
                </a:moveTo>
                <a:lnTo>
                  <a:pt x="2444877" y="500087"/>
                </a:lnTo>
                <a:lnTo>
                  <a:pt x="2446832" y="505841"/>
                </a:lnTo>
                <a:lnTo>
                  <a:pt x="2446934" y="504913"/>
                </a:lnTo>
                <a:close/>
              </a:path>
              <a:path w="2647950" h="798829" extrusionOk="0">
                <a:moveTo>
                  <a:pt x="2465946" y="492506"/>
                </a:moveTo>
                <a:lnTo>
                  <a:pt x="2465400" y="491959"/>
                </a:lnTo>
                <a:lnTo>
                  <a:pt x="2465946" y="493039"/>
                </a:lnTo>
                <a:lnTo>
                  <a:pt x="2465946" y="492506"/>
                </a:lnTo>
                <a:close/>
              </a:path>
              <a:path w="2647950" h="798829" extrusionOk="0">
                <a:moveTo>
                  <a:pt x="2488628" y="479018"/>
                </a:moveTo>
                <a:lnTo>
                  <a:pt x="2487549" y="477939"/>
                </a:lnTo>
                <a:lnTo>
                  <a:pt x="2488628" y="479552"/>
                </a:lnTo>
                <a:lnTo>
                  <a:pt x="2488628" y="479018"/>
                </a:lnTo>
                <a:close/>
              </a:path>
              <a:path w="2647950" h="798829" extrusionOk="0">
                <a:moveTo>
                  <a:pt x="2577744" y="433705"/>
                </a:moveTo>
                <a:lnTo>
                  <a:pt x="2575572" y="434238"/>
                </a:lnTo>
                <a:lnTo>
                  <a:pt x="2576652" y="435317"/>
                </a:lnTo>
                <a:lnTo>
                  <a:pt x="2577744" y="434238"/>
                </a:lnTo>
                <a:lnTo>
                  <a:pt x="2577744" y="433705"/>
                </a:lnTo>
                <a:close/>
              </a:path>
              <a:path w="2647950" h="798829" extrusionOk="0">
                <a:moveTo>
                  <a:pt x="2618511" y="437210"/>
                </a:moveTo>
                <a:lnTo>
                  <a:pt x="2618244" y="436397"/>
                </a:lnTo>
                <a:lnTo>
                  <a:pt x="2618244" y="436943"/>
                </a:lnTo>
                <a:lnTo>
                  <a:pt x="2618511" y="437210"/>
                </a:lnTo>
                <a:close/>
              </a:path>
              <a:path w="2647950" h="798829" extrusionOk="0">
                <a:moveTo>
                  <a:pt x="2623108" y="438023"/>
                </a:moveTo>
                <a:lnTo>
                  <a:pt x="2622562" y="436397"/>
                </a:lnTo>
                <a:lnTo>
                  <a:pt x="2622562" y="437476"/>
                </a:lnTo>
                <a:lnTo>
                  <a:pt x="2623108" y="438023"/>
                </a:lnTo>
                <a:close/>
              </a:path>
              <a:path w="2647950" h="798829" extrusionOk="0">
                <a:moveTo>
                  <a:pt x="2633370" y="474700"/>
                </a:moveTo>
                <a:lnTo>
                  <a:pt x="2632291" y="473621"/>
                </a:lnTo>
                <a:lnTo>
                  <a:pt x="2633370" y="475234"/>
                </a:lnTo>
                <a:lnTo>
                  <a:pt x="2633370" y="474700"/>
                </a:lnTo>
                <a:close/>
              </a:path>
              <a:path w="2647950" h="798829" extrusionOk="0">
                <a:moveTo>
                  <a:pt x="2633903" y="479767"/>
                </a:moveTo>
                <a:lnTo>
                  <a:pt x="2631744" y="478497"/>
                </a:lnTo>
                <a:lnTo>
                  <a:pt x="2632468" y="479348"/>
                </a:lnTo>
                <a:lnTo>
                  <a:pt x="2633903" y="479767"/>
                </a:lnTo>
                <a:close/>
              </a:path>
              <a:path w="2647950" h="798829" extrusionOk="0">
                <a:moveTo>
                  <a:pt x="2644165" y="461213"/>
                </a:moveTo>
                <a:lnTo>
                  <a:pt x="2643086" y="460679"/>
                </a:lnTo>
                <a:lnTo>
                  <a:pt x="2641460" y="459600"/>
                </a:lnTo>
                <a:lnTo>
                  <a:pt x="2640380" y="460679"/>
                </a:lnTo>
                <a:lnTo>
                  <a:pt x="2640927" y="460679"/>
                </a:lnTo>
                <a:lnTo>
                  <a:pt x="2642552" y="461213"/>
                </a:lnTo>
                <a:lnTo>
                  <a:pt x="2643086" y="461759"/>
                </a:lnTo>
                <a:lnTo>
                  <a:pt x="2644165" y="461213"/>
                </a:lnTo>
                <a:close/>
              </a:path>
              <a:path w="2647950" h="798829" extrusionOk="0">
                <a:moveTo>
                  <a:pt x="2647950" y="453097"/>
                </a:moveTo>
                <a:lnTo>
                  <a:pt x="2646870" y="449287"/>
                </a:lnTo>
                <a:lnTo>
                  <a:pt x="2631211" y="444207"/>
                </a:lnTo>
                <a:lnTo>
                  <a:pt x="2625267" y="440397"/>
                </a:lnTo>
                <a:lnTo>
                  <a:pt x="2629585" y="440397"/>
                </a:lnTo>
                <a:lnTo>
                  <a:pt x="2625801" y="439127"/>
                </a:lnTo>
                <a:lnTo>
                  <a:pt x="2624188" y="437857"/>
                </a:lnTo>
                <a:lnTo>
                  <a:pt x="2624721" y="439127"/>
                </a:lnTo>
                <a:lnTo>
                  <a:pt x="2622029" y="439127"/>
                </a:lnTo>
                <a:lnTo>
                  <a:pt x="2619857" y="436587"/>
                </a:lnTo>
                <a:lnTo>
                  <a:pt x="2618244" y="435317"/>
                </a:lnTo>
                <a:lnTo>
                  <a:pt x="2618778" y="436587"/>
                </a:lnTo>
                <a:lnTo>
                  <a:pt x="2619324" y="436587"/>
                </a:lnTo>
                <a:lnTo>
                  <a:pt x="2619324" y="437857"/>
                </a:lnTo>
                <a:lnTo>
                  <a:pt x="2619857" y="437857"/>
                </a:lnTo>
                <a:lnTo>
                  <a:pt x="2619324" y="439127"/>
                </a:lnTo>
                <a:lnTo>
                  <a:pt x="2619324" y="437857"/>
                </a:lnTo>
                <a:lnTo>
                  <a:pt x="2618778" y="439127"/>
                </a:lnTo>
                <a:lnTo>
                  <a:pt x="2617165" y="440397"/>
                </a:lnTo>
                <a:lnTo>
                  <a:pt x="2616085" y="440397"/>
                </a:lnTo>
                <a:lnTo>
                  <a:pt x="2615273" y="439127"/>
                </a:lnTo>
                <a:lnTo>
                  <a:pt x="2614460" y="437857"/>
                </a:lnTo>
                <a:lnTo>
                  <a:pt x="2613063" y="439127"/>
                </a:lnTo>
                <a:lnTo>
                  <a:pt x="2607716" y="439127"/>
                </a:lnTo>
                <a:lnTo>
                  <a:pt x="2601557" y="437857"/>
                </a:lnTo>
                <a:lnTo>
                  <a:pt x="2597721" y="436587"/>
                </a:lnTo>
                <a:lnTo>
                  <a:pt x="2593403" y="435317"/>
                </a:lnTo>
                <a:lnTo>
                  <a:pt x="2593937" y="440397"/>
                </a:lnTo>
                <a:lnTo>
                  <a:pt x="2590698" y="440397"/>
                </a:lnTo>
                <a:lnTo>
                  <a:pt x="2586380" y="441667"/>
                </a:lnTo>
                <a:lnTo>
                  <a:pt x="2586380" y="440397"/>
                </a:lnTo>
                <a:lnTo>
                  <a:pt x="2586380" y="437857"/>
                </a:lnTo>
                <a:lnTo>
                  <a:pt x="2582595" y="436587"/>
                </a:lnTo>
                <a:lnTo>
                  <a:pt x="2578824" y="436587"/>
                </a:lnTo>
                <a:lnTo>
                  <a:pt x="2585301" y="439127"/>
                </a:lnTo>
                <a:lnTo>
                  <a:pt x="2584221" y="440397"/>
                </a:lnTo>
                <a:lnTo>
                  <a:pt x="2578824" y="439127"/>
                </a:lnTo>
                <a:lnTo>
                  <a:pt x="2580436" y="437857"/>
                </a:lnTo>
                <a:lnTo>
                  <a:pt x="2578824" y="436587"/>
                </a:lnTo>
                <a:lnTo>
                  <a:pt x="2577198" y="435317"/>
                </a:lnTo>
                <a:lnTo>
                  <a:pt x="2574493" y="436587"/>
                </a:lnTo>
                <a:lnTo>
                  <a:pt x="2571902" y="436156"/>
                </a:lnTo>
                <a:lnTo>
                  <a:pt x="2568829" y="433070"/>
                </a:lnTo>
                <a:lnTo>
                  <a:pt x="2548242" y="412750"/>
                </a:lnTo>
                <a:lnTo>
                  <a:pt x="2545600" y="410210"/>
                </a:lnTo>
                <a:lnTo>
                  <a:pt x="2531084" y="396240"/>
                </a:lnTo>
                <a:lnTo>
                  <a:pt x="2524366" y="389775"/>
                </a:lnTo>
                <a:lnTo>
                  <a:pt x="2524366" y="472922"/>
                </a:lnTo>
                <a:lnTo>
                  <a:pt x="2523731" y="473417"/>
                </a:lnTo>
                <a:lnTo>
                  <a:pt x="2521026" y="474687"/>
                </a:lnTo>
                <a:lnTo>
                  <a:pt x="2521572" y="478497"/>
                </a:lnTo>
                <a:lnTo>
                  <a:pt x="2514549" y="477227"/>
                </a:lnTo>
                <a:lnTo>
                  <a:pt x="2516708" y="481037"/>
                </a:lnTo>
                <a:lnTo>
                  <a:pt x="2511856" y="481037"/>
                </a:lnTo>
                <a:lnTo>
                  <a:pt x="2509151" y="477227"/>
                </a:lnTo>
                <a:lnTo>
                  <a:pt x="2511856" y="475957"/>
                </a:lnTo>
                <a:lnTo>
                  <a:pt x="2514955" y="472313"/>
                </a:lnTo>
                <a:lnTo>
                  <a:pt x="2524366" y="472922"/>
                </a:lnTo>
                <a:lnTo>
                  <a:pt x="2524366" y="389775"/>
                </a:lnTo>
                <a:lnTo>
                  <a:pt x="2516581" y="382270"/>
                </a:lnTo>
                <a:lnTo>
                  <a:pt x="2513939" y="379730"/>
                </a:lnTo>
                <a:lnTo>
                  <a:pt x="2501049" y="367030"/>
                </a:lnTo>
                <a:lnTo>
                  <a:pt x="2491397" y="356870"/>
                </a:lnTo>
                <a:lnTo>
                  <a:pt x="2485390" y="351790"/>
                </a:lnTo>
                <a:lnTo>
                  <a:pt x="2496185" y="367030"/>
                </a:lnTo>
                <a:lnTo>
                  <a:pt x="2505913" y="382270"/>
                </a:lnTo>
                <a:lnTo>
                  <a:pt x="2497112" y="373380"/>
                </a:lnTo>
                <a:lnTo>
                  <a:pt x="2488628" y="364490"/>
                </a:lnTo>
                <a:lnTo>
                  <a:pt x="2480538" y="356870"/>
                </a:lnTo>
                <a:lnTo>
                  <a:pt x="2472969" y="349250"/>
                </a:lnTo>
                <a:lnTo>
                  <a:pt x="2459596" y="334010"/>
                </a:lnTo>
                <a:lnTo>
                  <a:pt x="2455037" y="328930"/>
                </a:lnTo>
                <a:lnTo>
                  <a:pt x="2447036" y="320040"/>
                </a:lnTo>
                <a:lnTo>
                  <a:pt x="2443264" y="314960"/>
                </a:lnTo>
                <a:lnTo>
                  <a:pt x="2438946" y="311150"/>
                </a:lnTo>
                <a:lnTo>
                  <a:pt x="2435161" y="306070"/>
                </a:lnTo>
                <a:lnTo>
                  <a:pt x="2432456" y="303530"/>
                </a:lnTo>
                <a:lnTo>
                  <a:pt x="2430297" y="299720"/>
                </a:lnTo>
                <a:lnTo>
                  <a:pt x="2427605" y="297180"/>
                </a:lnTo>
                <a:lnTo>
                  <a:pt x="2423820" y="292100"/>
                </a:lnTo>
                <a:lnTo>
                  <a:pt x="2420582" y="288290"/>
                </a:lnTo>
                <a:lnTo>
                  <a:pt x="2408263" y="271780"/>
                </a:lnTo>
                <a:lnTo>
                  <a:pt x="2406370" y="269240"/>
                </a:lnTo>
                <a:lnTo>
                  <a:pt x="2395740" y="255270"/>
                </a:lnTo>
                <a:lnTo>
                  <a:pt x="2393658" y="252730"/>
                </a:lnTo>
                <a:lnTo>
                  <a:pt x="2384298" y="241300"/>
                </a:lnTo>
                <a:lnTo>
                  <a:pt x="2371433" y="224790"/>
                </a:lnTo>
                <a:lnTo>
                  <a:pt x="2374138" y="227330"/>
                </a:lnTo>
                <a:lnTo>
                  <a:pt x="2373058" y="224790"/>
                </a:lnTo>
                <a:lnTo>
                  <a:pt x="2372512" y="223520"/>
                </a:lnTo>
                <a:lnTo>
                  <a:pt x="2367648" y="222250"/>
                </a:lnTo>
                <a:lnTo>
                  <a:pt x="2359012" y="212090"/>
                </a:lnTo>
                <a:lnTo>
                  <a:pt x="2355570" y="207010"/>
                </a:lnTo>
                <a:lnTo>
                  <a:pt x="2351722" y="201930"/>
                </a:lnTo>
                <a:lnTo>
                  <a:pt x="2347468" y="195580"/>
                </a:lnTo>
                <a:lnTo>
                  <a:pt x="2342807" y="186690"/>
                </a:lnTo>
                <a:lnTo>
                  <a:pt x="2337752" y="177800"/>
                </a:lnTo>
                <a:lnTo>
                  <a:pt x="2332342" y="166370"/>
                </a:lnTo>
                <a:lnTo>
                  <a:pt x="2326627" y="152400"/>
                </a:lnTo>
                <a:lnTo>
                  <a:pt x="2323147" y="143510"/>
                </a:lnTo>
                <a:lnTo>
                  <a:pt x="2320671" y="137160"/>
                </a:lnTo>
                <a:lnTo>
                  <a:pt x="2321204" y="137160"/>
                </a:lnTo>
                <a:lnTo>
                  <a:pt x="2319591" y="134620"/>
                </a:lnTo>
                <a:lnTo>
                  <a:pt x="2318512" y="134620"/>
                </a:lnTo>
                <a:lnTo>
                  <a:pt x="2316340" y="128270"/>
                </a:lnTo>
                <a:lnTo>
                  <a:pt x="2319591" y="139700"/>
                </a:lnTo>
                <a:lnTo>
                  <a:pt x="2321204" y="143510"/>
                </a:lnTo>
                <a:lnTo>
                  <a:pt x="2311209" y="133350"/>
                </a:lnTo>
                <a:lnTo>
                  <a:pt x="2306167" y="128270"/>
                </a:lnTo>
                <a:lnTo>
                  <a:pt x="2301227" y="120650"/>
                </a:lnTo>
                <a:lnTo>
                  <a:pt x="2300681" y="118110"/>
                </a:lnTo>
                <a:lnTo>
                  <a:pt x="2301760" y="115570"/>
                </a:lnTo>
                <a:lnTo>
                  <a:pt x="2297442" y="109220"/>
                </a:lnTo>
                <a:lnTo>
                  <a:pt x="2289886" y="96520"/>
                </a:lnTo>
                <a:lnTo>
                  <a:pt x="2288438" y="93980"/>
                </a:lnTo>
                <a:lnTo>
                  <a:pt x="2285568" y="88900"/>
                </a:lnTo>
                <a:lnTo>
                  <a:pt x="2284476" y="78740"/>
                </a:lnTo>
                <a:lnTo>
                  <a:pt x="2274900" y="73660"/>
                </a:lnTo>
                <a:lnTo>
                  <a:pt x="2269896" y="68580"/>
                </a:lnTo>
                <a:lnTo>
                  <a:pt x="2265972" y="58420"/>
                </a:lnTo>
                <a:lnTo>
                  <a:pt x="2264499" y="54610"/>
                </a:lnTo>
                <a:lnTo>
                  <a:pt x="2262594" y="58420"/>
                </a:lnTo>
                <a:lnTo>
                  <a:pt x="2259368" y="54610"/>
                </a:lnTo>
                <a:lnTo>
                  <a:pt x="2256142" y="49530"/>
                </a:lnTo>
                <a:lnTo>
                  <a:pt x="2254237" y="49530"/>
                </a:lnTo>
                <a:lnTo>
                  <a:pt x="2254237" y="44450"/>
                </a:lnTo>
                <a:lnTo>
                  <a:pt x="2253704" y="41910"/>
                </a:lnTo>
                <a:lnTo>
                  <a:pt x="2247036" y="30480"/>
                </a:lnTo>
                <a:lnTo>
                  <a:pt x="2239314" y="17780"/>
                </a:lnTo>
                <a:lnTo>
                  <a:pt x="2231898" y="6350"/>
                </a:lnTo>
                <a:lnTo>
                  <a:pt x="2226157" y="0"/>
                </a:lnTo>
                <a:lnTo>
                  <a:pt x="2226792" y="2540"/>
                </a:lnTo>
                <a:lnTo>
                  <a:pt x="2228443" y="8890"/>
                </a:lnTo>
                <a:lnTo>
                  <a:pt x="2230717" y="19050"/>
                </a:lnTo>
                <a:lnTo>
                  <a:pt x="2233180" y="31750"/>
                </a:lnTo>
                <a:lnTo>
                  <a:pt x="2236051" y="44450"/>
                </a:lnTo>
                <a:lnTo>
                  <a:pt x="2238781" y="57150"/>
                </a:lnTo>
                <a:lnTo>
                  <a:pt x="2241004" y="67310"/>
                </a:lnTo>
                <a:lnTo>
                  <a:pt x="2242362" y="76200"/>
                </a:lnTo>
                <a:lnTo>
                  <a:pt x="2238210" y="67310"/>
                </a:lnTo>
                <a:lnTo>
                  <a:pt x="2237498" y="66040"/>
                </a:lnTo>
                <a:lnTo>
                  <a:pt x="2238413" y="71120"/>
                </a:lnTo>
                <a:lnTo>
                  <a:pt x="2239035" y="75730"/>
                </a:lnTo>
                <a:lnTo>
                  <a:pt x="2238032" y="75526"/>
                </a:lnTo>
                <a:lnTo>
                  <a:pt x="2240191" y="78219"/>
                </a:lnTo>
                <a:lnTo>
                  <a:pt x="2240737" y="77685"/>
                </a:lnTo>
                <a:lnTo>
                  <a:pt x="2240737" y="76200"/>
                </a:lnTo>
                <a:lnTo>
                  <a:pt x="2241270" y="76200"/>
                </a:lnTo>
                <a:lnTo>
                  <a:pt x="2246134" y="88900"/>
                </a:lnTo>
                <a:lnTo>
                  <a:pt x="2242896" y="90170"/>
                </a:lnTo>
                <a:lnTo>
                  <a:pt x="2244115" y="94932"/>
                </a:lnTo>
                <a:lnTo>
                  <a:pt x="2244521" y="93980"/>
                </a:lnTo>
                <a:lnTo>
                  <a:pt x="2245055" y="95250"/>
                </a:lnTo>
                <a:lnTo>
                  <a:pt x="2245601" y="95250"/>
                </a:lnTo>
                <a:lnTo>
                  <a:pt x="2246134" y="93980"/>
                </a:lnTo>
                <a:lnTo>
                  <a:pt x="2247214" y="93980"/>
                </a:lnTo>
                <a:lnTo>
                  <a:pt x="2247912" y="95643"/>
                </a:lnTo>
                <a:lnTo>
                  <a:pt x="2247760" y="95478"/>
                </a:lnTo>
                <a:lnTo>
                  <a:pt x="2247214" y="96024"/>
                </a:lnTo>
                <a:lnTo>
                  <a:pt x="2247214" y="96558"/>
                </a:lnTo>
                <a:lnTo>
                  <a:pt x="2248827" y="97383"/>
                </a:lnTo>
                <a:lnTo>
                  <a:pt x="2251532" y="101600"/>
                </a:lnTo>
                <a:lnTo>
                  <a:pt x="2255316" y="110490"/>
                </a:lnTo>
                <a:lnTo>
                  <a:pt x="2257475" y="114300"/>
                </a:lnTo>
                <a:lnTo>
                  <a:pt x="2254783" y="115570"/>
                </a:lnTo>
                <a:lnTo>
                  <a:pt x="2258606" y="119380"/>
                </a:lnTo>
                <a:lnTo>
                  <a:pt x="2262746" y="127000"/>
                </a:lnTo>
                <a:lnTo>
                  <a:pt x="2267077" y="137160"/>
                </a:lnTo>
                <a:lnTo>
                  <a:pt x="2271522" y="149860"/>
                </a:lnTo>
                <a:lnTo>
                  <a:pt x="2279891" y="172720"/>
                </a:lnTo>
                <a:lnTo>
                  <a:pt x="2283523" y="181610"/>
                </a:lnTo>
                <a:lnTo>
                  <a:pt x="2286647" y="187960"/>
                </a:lnTo>
                <a:lnTo>
                  <a:pt x="2290965" y="196850"/>
                </a:lnTo>
                <a:lnTo>
                  <a:pt x="2297379" y="207010"/>
                </a:lnTo>
                <a:lnTo>
                  <a:pt x="2304491" y="215900"/>
                </a:lnTo>
                <a:lnTo>
                  <a:pt x="2310942" y="226060"/>
                </a:lnTo>
                <a:lnTo>
                  <a:pt x="2317458" y="237490"/>
                </a:lnTo>
                <a:lnTo>
                  <a:pt x="2318512" y="242570"/>
                </a:lnTo>
                <a:lnTo>
                  <a:pt x="2317927" y="246380"/>
                </a:lnTo>
                <a:lnTo>
                  <a:pt x="2319591" y="252730"/>
                </a:lnTo>
                <a:lnTo>
                  <a:pt x="2323236" y="257810"/>
                </a:lnTo>
                <a:lnTo>
                  <a:pt x="2323706" y="256540"/>
                </a:lnTo>
                <a:lnTo>
                  <a:pt x="2323465" y="252730"/>
                </a:lnTo>
                <a:lnTo>
                  <a:pt x="2324989" y="252730"/>
                </a:lnTo>
                <a:lnTo>
                  <a:pt x="2330932" y="266700"/>
                </a:lnTo>
                <a:lnTo>
                  <a:pt x="2332545" y="271780"/>
                </a:lnTo>
                <a:lnTo>
                  <a:pt x="2325522" y="261620"/>
                </a:lnTo>
                <a:lnTo>
                  <a:pt x="2327681" y="267970"/>
                </a:lnTo>
                <a:lnTo>
                  <a:pt x="2327681" y="269938"/>
                </a:lnTo>
                <a:lnTo>
                  <a:pt x="2326602" y="268643"/>
                </a:lnTo>
                <a:lnTo>
                  <a:pt x="2324443" y="265938"/>
                </a:lnTo>
                <a:lnTo>
                  <a:pt x="2322830" y="264325"/>
                </a:lnTo>
                <a:lnTo>
                  <a:pt x="2328773" y="274027"/>
                </a:lnTo>
                <a:lnTo>
                  <a:pt x="2329307" y="274027"/>
                </a:lnTo>
                <a:lnTo>
                  <a:pt x="2329307" y="273278"/>
                </a:lnTo>
                <a:lnTo>
                  <a:pt x="2331415" y="276860"/>
                </a:lnTo>
                <a:lnTo>
                  <a:pt x="2335250" y="283210"/>
                </a:lnTo>
                <a:lnTo>
                  <a:pt x="2342807" y="295910"/>
                </a:lnTo>
                <a:lnTo>
                  <a:pt x="2348204" y="303530"/>
                </a:lnTo>
                <a:lnTo>
                  <a:pt x="2353068" y="309880"/>
                </a:lnTo>
                <a:lnTo>
                  <a:pt x="2357386" y="309880"/>
                </a:lnTo>
                <a:lnTo>
                  <a:pt x="2364105" y="322580"/>
                </a:lnTo>
                <a:lnTo>
                  <a:pt x="2367724" y="328930"/>
                </a:lnTo>
                <a:lnTo>
                  <a:pt x="2370226" y="334010"/>
                </a:lnTo>
                <a:lnTo>
                  <a:pt x="2373592" y="340360"/>
                </a:lnTo>
                <a:lnTo>
                  <a:pt x="2372512" y="336550"/>
                </a:lnTo>
                <a:lnTo>
                  <a:pt x="2369274" y="330200"/>
                </a:lnTo>
                <a:lnTo>
                  <a:pt x="2369807" y="328930"/>
                </a:lnTo>
                <a:lnTo>
                  <a:pt x="2373592" y="339090"/>
                </a:lnTo>
                <a:lnTo>
                  <a:pt x="2373058" y="332740"/>
                </a:lnTo>
                <a:lnTo>
                  <a:pt x="2371433" y="328930"/>
                </a:lnTo>
                <a:lnTo>
                  <a:pt x="2373058" y="330200"/>
                </a:lnTo>
                <a:lnTo>
                  <a:pt x="2377376" y="335280"/>
                </a:lnTo>
                <a:lnTo>
                  <a:pt x="2377910" y="336550"/>
                </a:lnTo>
                <a:lnTo>
                  <a:pt x="2379535" y="339090"/>
                </a:lnTo>
                <a:lnTo>
                  <a:pt x="2380069" y="340360"/>
                </a:lnTo>
                <a:lnTo>
                  <a:pt x="2381148" y="340360"/>
                </a:lnTo>
                <a:lnTo>
                  <a:pt x="2381148" y="341630"/>
                </a:lnTo>
                <a:lnTo>
                  <a:pt x="2381694" y="341630"/>
                </a:lnTo>
                <a:lnTo>
                  <a:pt x="2383320" y="345440"/>
                </a:lnTo>
                <a:lnTo>
                  <a:pt x="2385479" y="349250"/>
                </a:lnTo>
                <a:lnTo>
                  <a:pt x="2386558" y="353060"/>
                </a:lnTo>
                <a:lnTo>
                  <a:pt x="2389251" y="359410"/>
                </a:lnTo>
                <a:lnTo>
                  <a:pt x="2389797" y="363220"/>
                </a:lnTo>
                <a:lnTo>
                  <a:pt x="2395740" y="364490"/>
                </a:lnTo>
                <a:lnTo>
                  <a:pt x="2397899" y="364490"/>
                </a:lnTo>
                <a:lnTo>
                  <a:pt x="2402217" y="365760"/>
                </a:lnTo>
                <a:lnTo>
                  <a:pt x="2406002" y="367030"/>
                </a:lnTo>
                <a:lnTo>
                  <a:pt x="2409774" y="367030"/>
                </a:lnTo>
                <a:lnTo>
                  <a:pt x="2413012" y="368300"/>
                </a:lnTo>
                <a:lnTo>
                  <a:pt x="2417876" y="372110"/>
                </a:lnTo>
                <a:lnTo>
                  <a:pt x="2416797" y="373380"/>
                </a:lnTo>
                <a:lnTo>
                  <a:pt x="2425433" y="379730"/>
                </a:lnTo>
                <a:lnTo>
                  <a:pt x="2425433" y="382270"/>
                </a:lnTo>
                <a:lnTo>
                  <a:pt x="2421115" y="379730"/>
                </a:lnTo>
                <a:lnTo>
                  <a:pt x="2420035" y="379730"/>
                </a:lnTo>
                <a:lnTo>
                  <a:pt x="2426525" y="384810"/>
                </a:lnTo>
                <a:lnTo>
                  <a:pt x="2431377" y="389890"/>
                </a:lnTo>
                <a:lnTo>
                  <a:pt x="2435161" y="393700"/>
                </a:lnTo>
                <a:lnTo>
                  <a:pt x="2438400" y="396240"/>
                </a:lnTo>
                <a:lnTo>
                  <a:pt x="2432456" y="393700"/>
                </a:lnTo>
                <a:lnTo>
                  <a:pt x="2420582" y="393700"/>
                </a:lnTo>
                <a:lnTo>
                  <a:pt x="2430843" y="397510"/>
                </a:lnTo>
                <a:lnTo>
                  <a:pt x="2442718" y="401320"/>
                </a:lnTo>
                <a:lnTo>
                  <a:pt x="2451620" y="405130"/>
                </a:lnTo>
                <a:lnTo>
                  <a:pt x="2467559" y="410210"/>
                </a:lnTo>
                <a:lnTo>
                  <a:pt x="2459240" y="408940"/>
                </a:lnTo>
                <a:lnTo>
                  <a:pt x="2440381" y="403860"/>
                </a:lnTo>
                <a:lnTo>
                  <a:pt x="2430843" y="402590"/>
                </a:lnTo>
                <a:lnTo>
                  <a:pt x="2425712" y="401320"/>
                </a:lnTo>
                <a:lnTo>
                  <a:pt x="2420582" y="400050"/>
                </a:lnTo>
                <a:lnTo>
                  <a:pt x="2413558" y="398780"/>
                </a:lnTo>
                <a:lnTo>
                  <a:pt x="2416264" y="401320"/>
                </a:lnTo>
                <a:lnTo>
                  <a:pt x="2408694" y="398780"/>
                </a:lnTo>
                <a:lnTo>
                  <a:pt x="2405456" y="397510"/>
                </a:lnTo>
                <a:lnTo>
                  <a:pt x="2401671" y="396240"/>
                </a:lnTo>
                <a:lnTo>
                  <a:pt x="2388717" y="392430"/>
                </a:lnTo>
                <a:lnTo>
                  <a:pt x="2383320" y="392430"/>
                </a:lnTo>
                <a:lnTo>
                  <a:pt x="2382228" y="393700"/>
                </a:lnTo>
                <a:lnTo>
                  <a:pt x="2381694" y="394970"/>
                </a:lnTo>
                <a:lnTo>
                  <a:pt x="2383320" y="397510"/>
                </a:lnTo>
                <a:lnTo>
                  <a:pt x="2377376" y="396240"/>
                </a:lnTo>
                <a:lnTo>
                  <a:pt x="2368867" y="392430"/>
                </a:lnTo>
                <a:lnTo>
                  <a:pt x="2366035" y="391160"/>
                </a:lnTo>
                <a:lnTo>
                  <a:pt x="2363330" y="389890"/>
                </a:lnTo>
                <a:lnTo>
                  <a:pt x="2373592" y="389890"/>
                </a:lnTo>
                <a:lnTo>
                  <a:pt x="2367648" y="388620"/>
                </a:lnTo>
                <a:lnTo>
                  <a:pt x="2363876" y="386080"/>
                </a:lnTo>
                <a:lnTo>
                  <a:pt x="2360091" y="386080"/>
                </a:lnTo>
                <a:lnTo>
                  <a:pt x="2358466" y="384810"/>
                </a:lnTo>
                <a:lnTo>
                  <a:pt x="2356853" y="383540"/>
                </a:lnTo>
                <a:lnTo>
                  <a:pt x="2351024" y="381254"/>
                </a:lnTo>
                <a:lnTo>
                  <a:pt x="2351455" y="382270"/>
                </a:lnTo>
                <a:lnTo>
                  <a:pt x="2350376" y="382270"/>
                </a:lnTo>
                <a:lnTo>
                  <a:pt x="2350211" y="382460"/>
                </a:lnTo>
                <a:lnTo>
                  <a:pt x="2348204" y="382460"/>
                </a:lnTo>
                <a:lnTo>
                  <a:pt x="2347125" y="381914"/>
                </a:lnTo>
                <a:lnTo>
                  <a:pt x="2342807" y="381381"/>
                </a:lnTo>
                <a:lnTo>
                  <a:pt x="2337943" y="381381"/>
                </a:lnTo>
                <a:lnTo>
                  <a:pt x="2332012" y="380834"/>
                </a:lnTo>
                <a:lnTo>
                  <a:pt x="2330932" y="384073"/>
                </a:lnTo>
                <a:lnTo>
                  <a:pt x="2347671" y="384073"/>
                </a:lnTo>
                <a:lnTo>
                  <a:pt x="2347671" y="384810"/>
                </a:lnTo>
                <a:lnTo>
                  <a:pt x="2331466" y="384810"/>
                </a:lnTo>
                <a:lnTo>
                  <a:pt x="2319667" y="383540"/>
                </a:lnTo>
                <a:lnTo>
                  <a:pt x="2307564" y="383540"/>
                </a:lnTo>
                <a:lnTo>
                  <a:pt x="2293645" y="382270"/>
                </a:lnTo>
                <a:lnTo>
                  <a:pt x="2276386" y="378460"/>
                </a:lnTo>
                <a:lnTo>
                  <a:pt x="2269363" y="383540"/>
                </a:lnTo>
                <a:lnTo>
                  <a:pt x="2249919" y="379730"/>
                </a:lnTo>
                <a:lnTo>
                  <a:pt x="2249919" y="374650"/>
                </a:lnTo>
                <a:lnTo>
                  <a:pt x="2266886" y="375920"/>
                </a:lnTo>
                <a:lnTo>
                  <a:pt x="2287651" y="375920"/>
                </a:lnTo>
                <a:lnTo>
                  <a:pt x="2329853" y="378460"/>
                </a:lnTo>
                <a:lnTo>
                  <a:pt x="2330386" y="375920"/>
                </a:lnTo>
                <a:lnTo>
                  <a:pt x="2319185" y="375920"/>
                </a:lnTo>
                <a:lnTo>
                  <a:pt x="2297811" y="374650"/>
                </a:lnTo>
                <a:lnTo>
                  <a:pt x="2289340" y="374650"/>
                </a:lnTo>
                <a:lnTo>
                  <a:pt x="2284895" y="373380"/>
                </a:lnTo>
                <a:lnTo>
                  <a:pt x="2280501" y="370840"/>
                </a:lnTo>
                <a:lnTo>
                  <a:pt x="2279561" y="369570"/>
                </a:lnTo>
                <a:lnTo>
                  <a:pt x="2278634" y="368300"/>
                </a:lnTo>
                <a:lnTo>
                  <a:pt x="2281783" y="365760"/>
                </a:lnTo>
                <a:lnTo>
                  <a:pt x="2272601" y="369570"/>
                </a:lnTo>
                <a:lnTo>
                  <a:pt x="2243632" y="368300"/>
                </a:lnTo>
                <a:lnTo>
                  <a:pt x="2223516" y="367030"/>
                </a:lnTo>
                <a:lnTo>
                  <a:pt x="2203107" y="364490"/>
                </a:lnTo>
                <a:lnTo>
                  <a:pt x="2173224" y="360680"/>
                </a:lnTo>
                <a:lnTo>
                  <a:pt x="2177542" y="361950"/>
                </a:lnTo>
                <a:lnTo>
                  <a:pt x="2157031" y="364490"/>
                </a:lnTo>
                <a:lnTo>
                  <a:pt x="2156498" y="363575"/>
                </a:lnTo>
                <a:lnTo>
                  <a:pt x="2157031" y="363575"/>
                </a:lnTo>
                <a:lnTo>
                  <a:pt x="2155952" y="361416"/>
                </a:lnTo>
                <a:lnTo>
                  <a:pt x="2155952" y="361962"/>
                </a:lnTo>
                <a:lnTo>
                  <a:pt x="2156485" y="363042"/>
                </a:lnTo>
                <a:lnTo>
                  <a:pt x="2156485" y="363537"/>
                </a:lnTo>
                <a:lnTo>
                  <a:pt x="2154859" y="360680"/>
                </a:lnTo>
                <a:lnTo>
                  <a:pt x="2121065" y="356870"/>
                </a:lnTo>
                <a:lnTo>
                  <a:pt x="2110041" y="355600"/>
                </a:lnTo>
                <a:lnTo>
                  <a:pt x="2096681" y="353060"/>
                </a:lnTo>
                <a:lnTo>
                  <a:pt x="2090000" y="351790"/>
                </a:lnTo>
                <a:lnTo>
                  <a:pt x="2073313" y="346710"/>
                </a:lnTo>
                <a:lnTo>
                  <a:pt x="2068449" y="351790"/>
                </a:lnTo>
                <a:lnTo>
                  <a:pt x="2061972" y="350520"/>
                </a:lnTo>
                <a:lnTo>
                  <a:pt x="2052789" y="342900"/>
                </a:lnTo>
                <a:lnTo>
                  <a:pt x="2049018" y="350520"/>
                </a:lnTo>
                <a:lnTo>
                  <a:pt x="2034971" y="351790"/>
                </a:lnTo>
                <a:lnTo>
                  <a:pt x="2026323" y="350520"/>
                </a:lnTo>
                <a:lnTo>
                  <a:pt x="2020392" y="353060"/>
                </a:lnTo>
                <a:lnTo>
                  <a:pt x="2015528" y="351790"/>
                </a:lnTo>
                <a:lnTo>
                  <a:pt x="2010664" y="350520"/>
                </a:lnTo>
                <a:lnTo>
                  <a:pt x="2010130" y="350520"/>
                </a:lnTo>
                <a:lnTo>
                  <a:pt x="2009584" y="349250"/>
                </a:lnTo>
                <a:lnTo>
                  <a:pt x="2009051" y="349250"/>
                </a:lnTo>
                <a:lnTo>
                  <a:pt x="2009051" y="350520"/>
                </a:lnTo>
                <a:lnTo>
                  <a:pt x="2000262" y="349250"/>
                </a:lnTo>
                <a:lnTo>
                  <a:pt x="1998713" y="350520"/>
                </a:lnTo>
                <a:lnTo>
                  <a:pt x="1996668" y="351790"/>
                </a:lnTo>
                <a:lnTo>
                  <a:pt x="1986368" y="350520"/>
                </a:lnTo>
                <a:lnTo>
                  <a:pt x="1979345" y="346710"/>
                </a:lnTo>
                <a:lnTo>
                  <a:pt x="1977720" y="356870"/>
                </a:lnTo>
                <a:lnTo>
                  <a:pt x="1966925" y="354330"/>
                </a:lnTo>
                <a:lnTo>
                  <a:pt x="1963318" y="351790"/>
                </a:lnTo>
                <a:lnTo>
                  <a:pt x="1956117" y="346710"/>
                </a:lnTo>
                <a:lnTo>
                  <a:pt x="1943519" y="345440"/>
                </a:lnTo>
                <a:lnTo>
                  <a:pt x="1933105" y="346710"/>
                </a:lnTo>
                <a:lnTo>
                  <a:pt x="1920951" y="347980"/>
                </a:lnTo>
                <a:lnTo>
                  <a:pt x="1903196" y="347980"/>
                </a:lnTo>
                <a:lnTo>
                  <a:pt x="1894217" y="345440"/>
                </a:lnTo>
                <a:lnTo>
                  <a:pt x="1888883" y="341630"/>
                </a:lnTo>
                <a:lnTo>
                  <a:pt x="1888667" y="340360"/>
                </a:lnTo>
                <a:lnTo>
                  <a:pt x="1888007" y="336550"/>
                </a:lnTo>
                <a:lnTo>
                  <a:pt x="1892388" y="332740"/>
                </a:lnTo>
                <a:lnTo>
                  <a:pt x="1885721" y="336550"/>
                </a:lnTo>
                <a:lnTo>
                  <a:pt x="1882406" y="337820"/>
                </a:lnTo>
                <a:lnTo>
                  <a:pt x="1878266" y="339090"/>
                </a:lnTo>
                <a:lnTo>
                  <a:pt x="1869173" y="340360"/>
                </a:lnTo>
                <a:lnTo>
                  <a:pt x="1866468" y="336550"/>
                </a:lnTo>
                <a:lnTo>
                  <a:pt x="1868627" y="336550"/>
                </a:lnTo>
                <a:lnTo>
                  <a:pt x="1872411" y="334010"/>
                </a:lnTo>
                <a:lnTo>
                  <a:pt x="1864423" y="332740"/>
                </a:lnTo>
                <a:lnTo>
                  <a:pt x="1860727" y="334010"/>
                </a:lnTo>
                <a:lnTo>
                  <a:pt x="1857756" y="335280"/>
                </a:lnTo>
                <a:lnTo>
                  <a:pt x="1855368" y="335280"/>
                </a:lnTo>
                <a:lnTo>
                  <a:pt x="1855673" y="334987"/>
                </a:lnTo>
                <a:lnTo>
                  <a:pt x="1855317" y="335280"/>
                </a:lnTo>
                <a:lnTo>
                  <a:pt x="1851888" y="335280"/>
                </a:lnTo>
                <a:lnTo>
                  <a:pt x="1848104" y="340360"/>
                </a:lnTo>
                <a:lnTo>
                  <a:pt x="1844332" y="347980"/>
                </a:lnTo>
                <a:lnTo>
                  <a:pt x="1840547" y="347980"/>
                </a:lnTo>
                <a:lnTo>
                  <a:pt x="1844865" y="350520"/>
                </a:lnTo>
                <a:lnTo>
                  <a:pt x="1835670" y="351790"/>
                </a:lnTo>
                <a:lnTo>
                  <a:pt x="1815858" y="351790"/>
                </a:lnTo>
                <a:lnTo>
                  <a:pt x="1805444" y="349250"/>
                </a:lnTo>
                <a:lnTo>
                  <a:pt x="1805978" y="346710"/>
                </a:lnTo>
                <a:lnTo>
                  <a:pt x="1793024" y="349250"/>
                </a:lnTo>
                <a:lnTo>
                  <a:pt x="1792744" y="347980"/>
                </a:lnTo>
                <a:lnTo>
                  <a:pt x="1792478" y="346710"/>
                </a:lnTo>
                <a:lnTo>
                  <a:pt x="1774113" y="346710"/>
                </a:lnTo>
                <a:lnTo>
                  <a:pt x="1768551" y="347980"/>
                </a:lnTo>
                <a:lnTo>
                  <a:pt x="1760347" y="346710"/>
                </a:lnTo>
                <a:lnTo>
                  <a:pt x="1751330" y="346710"/>
                </a:lnTo>
                <a:lnTo>
                  <a:pt x="1743329" y="345440"/>
                </a:lnTo>
                <a:lnTo>
                  <a:pt x="1743875" y="344170"/>
                </a:lnTo>
                <a:lnTo>
                  <a:pt x="1734400" y="342900"/>
                </a:lnTo>
                <a:lnTo>
                  <a:pt x="1724939" y="341630"/>
                </a:lnTo>
                <a:lnTo>
                  <a:pt x="1706206" y="341630"/>
                </a:lnTo>
                <a:lnTo>
                  <a:pt x="1686458" y="342900"/>
                </a:lnTo>
                <a:lnTo>
                  <a:pt x="1664487" y="342900"/>
                </a:lnTo>
                <a:lnTo>
                  <a:pt x="1668805" y="339090"/>
                </a:lnTo>
                <a:lnTo>
                  <a:pt x="1663776" y="337820"/>
                </a:lnTo>
                <a:lnTo>
                  <a:pt x="1659382" y="341630"/>
                </a:lnTo>
                <a:lnTo>
                  <a:pt x="1653146" y="342900"/>
                </a:lnTo>
                <a:lnTo>
                  <a:pt x="1652739" y="339090"/>
                </a:lnTo>
                <a:lnTo>
                  <a:pt x="1652600" y="337820"/>
                </a:lnTo>
                <a:lnTo>
                  <a:pt x="1645500" y="339090"/>
                </a:lnTo>
                <a:lnTo>
                  <a:pt x="1640382" y="339090"/>
                </a:lnTo>
                <a:lnTo>
                  <a:pt x="1635975" y="335280"/>
                </a:lnTo>
                <a:lnTo>
                  <a:pt x="1630997" y="332740"/>
                </a:lnTo>
                <a:lnTo>
                  <a:pt x="1634236" y="339090"/>
                </a:lnTo>
                <a:lnTo>
                  <a:pt x="1620202" y="337820"/>
                </a:lnTo>
                <a:lnTo>
                  <a:pt x="1612188" y="335280"/>
                </a:lnTo>
                <a:lnTo>
                  <a:pt x="1610004" y="332740"/>
                </a:lnTo>
                <a:lnTo>
                  <a:pt x="1610779" y="330200"/>
                </a:lnTo>
                <a:lnTo>
                  <a:pt x="1611160" y="328930"/>
                </a:lnTo>
                <a:lnTo>
                  <a:pt x="1613179" y="326390"/>
                </a:lnTo>
                <a:lnTo>
                  <a:pt x="1602371" y="330200"/>
                </a:lnTo>
                <a:lnTo>
                  <a:pt x="1601292" y="327660"/>
                </a:lnTo>
                <a:lnTo>
                  <a:pt x="1600212" y="325120"/>
                </a:lnTo>
                <a:lnTo>
                  <a:pt x="1595399" y="327660"/>
                </a:lnTo>
                <a:lnTo>
                  <a:pt x="1591640" y="327660"/>
                </a:lnTo>
                <a:lnTo>
                  <a:pt x="1586776" y="326390"/>
                </a:lnTo>
                <a:lnTo>
                  <a:pt x="1578610" y="326390"/>
                </a:lnTo>
                <a:lnTo>
                  <a:pt x="1577530" y="325120"/>
                </a:lnTo>
                <a:lnTo>
                  <a:pt x="1581315" y="323850"/>
                </a:lnTo>
                <a:lnTo>
                  <a:pt x="1576451" y="322580"/>
                </a:lnTo>
                <a:lnTo>
                  <a:pt x="1553235" y="328930"/>
                </a:lnTo>
                <a:lnTo>
                  <a:pt x="1567268" y="326390"/>
                </a:lnTo>
                <a:lnTo>
                  <a:pt x="1565109" y="334010"/>
                </a:lnTo>
                <a:lnTo>
                  <a:pt x="1555762" y="335280"/>
                </a:lnTo>
                <a:lnTo>
                  <a:pt x="1548638" y="335280"/>
                </a:lnTo>
                <a:lnTo>
                  <a:pt x="1542326" y="334010"/>
                </a:lnTo>
                <a:lnTo>
                  <a:pt x="1535404" y="334010"/>
                </a:lnTo>
                <a:lnTo>
                  <a:pt x="1538922" y="332740"/>
                </a:lnTo>
                <a:lnTo>
                  <a:pt x="1542427" y="331470"/>
                </a:lnTo>
                <a:lnTo>
                  <a:pt x="1532509" y="331470"/>
                </a:lnTo>
                <a:lnTo>
                  <a:pt x="1526298" y="330200"/>
                </a:lnTo>
                <a:lnTo>
                  <a:pt x="1521396" y="328930"/>
                </a:lnTo>
                <a:lnTo>
                  <a:pt x="1515427" y="327660"/>
                </a:lnTo>
                <a:lnTo>
                  <a:pt x="1518132" y="328930"/>
                </a:lnTo>
                <a:lnTo>
                  <a:pt x="1522450" y="331470"/>
                </a:lnTo>
                <a:lnTo>
                  <a:pt x="1515960" y="332740"/>
                </a:lnTo>
                <a:lnTo>
                  <a:pt x="1511109" y="332740"/>
                </a:lnTo>
                <a:lnTo>
                  <a:pt x="1513268" y="328930"/>
                </a:lnTo>
                <a:lnTo>
                  <a:pt x="1508950" y="328930"/>
                </a:lnTo>
                <a:lnTo>
                  <a:pt x="1506207" y="331470"/>
                </a:lnTo>
                <a:lnTo>
                  <a:pt x="1500441" y="334010"/>
                </a:lnTo>
                <a:lnTo>
                  <a:pt x="1492846" y="334010"/>
                </a:lnTo>
                <a:lnTo>
                  <a:pt x="1484642" y="332740"/>
                </a:lnTo>
                <a:lnTo>
                  <a:pt x="1485049" y="331787"/>
                </a:lnTo>
                <a:lnTo>
                  <a:pt x="1483017" y="332740"/>
                </a:lnTo>
                <a:lnTo>
                  <a:pt x="1481404" y="334010"/>
                </a:lnTo>
                <a:lnTo>
                  <a:pt x="1476540" y="332740"/>
                </a:lnTo>
                <a:lnTo>
                  <a:pt x="1477187" y="331470"/>
                </a:lnTo>
                <a:lnTo>
                  <a:pt x="1479778" y="326390"/>
                </a:lnTo>
                <a:lnTo>
                  <a:pt x="1470596" y="331470"/>
                </a:lnTo>
                <a:lnTo>
                  <a:pt x="1464665" y="330200"/>
                </a:lnTo>
                <a:lnTo>
                  <a:pt x="1455483" y="334010"/>
                </a:lnTo>
                <a:lnTo>
                  <a:pt x="1456016" y="330200"/>
                </a:lnTo>
                <a:lnTo>
                  <a:pt x="1459801" y="328930"/>
                </a:lnTo>
                <a:lnTo>
                  <a:pt x="1428838" y="326390"/>
                </a:lnTo>
                <a:lnTo>
                  <a:pt x="1413357" y="325120"/>
                </a:lnTo>
                <a:lnTo>
                  <a:pt x="1412811" y="321310"/>
                </a:lnTo>
                <a:lnTo>
                  <a:pt x="1406817" y="322580"/>
                </a:lnTo>
                <a:lnTo>
                  <a:pt x="1391170" y="322580"/>
                </a:lnTo>
                <a:lnTo>
                  <a:pt x="1388516" y="325120"/>
                </a:lnTo>
                <a:lnTo>
                  <a:pt x="1379550" y="323850"/>
                </a:lnTo>
                <a:lnTo>
                  <a:pt x="1368666" y="323850"/>
                </a:lnTo>
                <a:lnTo>
                  <a:pt x="1360411" y="322580"/>
                </a:lnTo>
                <a:lnTo>
                  <a:pt x="1360055" y="321310"/>
                </a:lnTo>
                <a:lnTo>
                  <a:pt x="1359344" y="318770"/>
                </a:lnTo>
                <a:lnTo>
                  <a:pt x="1338351" y="318770"/>
                </a:lnTo>
                <a:lnTo>
                  <a:pt x="1299197" y="321310"/>
                </a:lnTo>
                <a:lnTo>
                  <a:pt x="1274559" y="320040"/>
                </a:lnTo>
                <a:lnTo>
                  <a:pt x="1267752" y="317500"/>
                </a:lnTo>
                <a:lnTo>
                  <a:pt x="1260957" y="314960"/>
                </a:lnTo>
                <a:lnTo>
                  <a:pt x="1201102" y="311150"/>
                </a:lnTo>
                <a:lnTo>
                  <a:pt x="1138859" y="314960"/>
                </a:lnTo>
                <a:lnTo>
                  <a:pt x="1075817" y="317500"/>
                </a:lnTo>
                <a:lnTo>
                  <a:pt x="1069860" y="316230"/>
                </a:lnTo>
                <a:lnTo>
                  <a:pt x="1063917" y="314960"/>
                </a:lnTo>
                <a:lnTo>
                  <a:pt x="1052029" y="312420"/>
                </a:lnTo>
                <a:lnTo>
                  <a:pt x="1025309" y="312420"/>
                </a:lnTo>
                <a:lnTo>
                  <a:pt x="998194" y="314960"/>
                </a:lnTo>
                <a:lnTo>
                  <a:pt x="973201" y="312420"/>
                </a:lnTo>
                <a:lnTo>
                  <a:pt x="964552" y="316230"/>
                </a:lnTo>
                <a:lnTo>
                  <a:pt x="958824" y="314960"/>
                </a:lnTo>
                <a:lnTo>
                  <a:pt x="947343" y="312420"/>
                </a:lnTo>
                <a:lnTo>
                  <a:pt x="905624" y="312420"/>
                </a:lnTo>
                <a:lnTo>
                  <a:pt x="883551" y="309880"/>
                </a:lnTo>
                <a:lnTo>
                  <a:pt x="876528" y="311150"/>
                </a:lnTo>
                <a:lnTo>
                  <a:pt x="872210" y="311150"/>
                </a:lnTo>
                <a:lnTo>
                  <a:pt x="874369" y="312420"/>
                </a:lnTo>
                <a:lnTo>
                  <a:pt x="874903" y="314960"/>
                </a:lnTo>
                <a:lnTo>
                  <a:pt x="867625" y="314960"/>
                </a:lnTo>
                <a:lnTo>
                  <a:pt x="859586" y="313690"/>
                </a:lnTo>
                <a:lnTo>
                  <a:pt x="853262" y="312420"/>
                </a:lnTo>
                <a:lnTo>
                  <a:pt x="851141" y="309880"/>
                </a:lnTo>
                <a:lnTo>
                  <a:pt x="853300" y="309880"/>
                </a:lnTo>
                <a:lnTo>
                  <a:pt x="851522" y="308610"/>
                </a:lnTo>
                <a:lnTo>
                  <a:pt x="849731" y="307340"/>
                </a:lnTo>
                <a:lnTo>
                  <a:pt x="828624" y="308610"/>
                </a:lnTo>
                <a:lnTo>
                  <a:pt x="819277" y="307340"/>
                </a:lnTo>
                <a:lnTo>
                  <a:pt x="824141" y="312420"/>
                </a:lnTo>
                <a:lnTo>
                  <a:pt x="810679" y="311327"/>
                </a:lnTo>
                <a:lnTo>
                  <a:pt x="767727" y="314960"/>
                </a:lnTo>
                <a:lnTo>
                  <a:pt x="730097" y="312420"/>
                </a:lnTo>
                <a:lnTo>
                  <a:pt x="693178" y="311150"/>
                </a:lnTo>
                <a:lnTo>
                  <a:pt x="650240" y="314960"/>
                </a:lnTo>
                <a:lnTo>
                  <a:pt x="651078" y="313690"/>
                </a:lnTo>
                <a:lnTo>
                  <a:pt x="651929" y="312420"/>
                </a:lnTo>
                <a:lnTo>
                  <a:pt x="647128" y="312420"/>
                </a:lnTo>
                <a:lnTo>
                  <a:pt x="640511" y="313690"/>
                </a:lnTo>
                <a:lnTo>
                  <a:pt x="636739" y="311150"/>
                </a:lnTo>
                <a:lnTo>
                  <a:pt x="625043" y="307340"/>
                </a:lnTo>
                <a:lnTo>
                  <a:pt x="614121" y="308610"/>
                </a:lnTo>
                <a:lnTo>
                  <a:pt x="603694" y="311150"/>
                </a:lnTo>
                <a:lnTo>
                  <a:pt x="593534" y="314960"/>
                </a:lnTo>
                <a:lnTo>
                  <a:pt x="592988" y="314960"/>
                </a:lnTo>
                <a:lnTo>
                  <a:pt x="592988" y="314490"/>
                </a:lnTo>
                <a:lnTo>
                  <a:pt x="587590" y="314490"/>
                </a:lnTo>
                <a:lnTo>
                  <a:pt x="583780" y="314960"/>
                </a:lnTo>
                <a:lnTo>
                  <a:pt x="581037" y="314960"/>
                </a:lnTo>
                <a:lnTo>
                  <a:pt x="580567" y="314490"/>
                </a:lnTo>
                <a:lnTo>
                  <a:pt x="580034" y="314490"/>
                </a:lnTo>
                <a:lnTo>
                  <a:pt x="580974" y="314960"/>
                </a:lnTo>
                <a:lnTo>
                  <a:pt x="569226" y="314960"/>
                </a:lnTo>
                <a:lnTo>
                  <a:pt x="572744" y="311150"/>
                </a:lnTo>
                <a:lnTo>
                  <a:pt x="567740" y="313690"/>
                </a:lnTo>
                <a:lnTo>
                  <a:pt x="565188" y="314947"/>
                </a:lnTo>
                <a:lnTo>
                  <a:pt x="533412" y="312420"/>
                </a:lnTo>
                <a:lnTo>
                  <a:pt x="517385" y="311150"/>
                </a:lnTo>
                <a:lnTo>
                  <a:pt x="410743" y="311150"/>
                </a:lnTo>
                <a:lnTo>
                  <a:pt x="357517" y="309880"/>
                </a:lnTo>
                <a:lnTo>
                  <a:pt x="360756" y="312420"/>
                </a:lnTo>
                <a:lnTo>
                  <a:pt x="319290" y="312420"/>
                </a:lnTo>
                <a:lnTo>
                  <a:pt x="307835" y="311150"/>
                </a:lnTo>
                <a:lnTo>
                  <a:pt x="297497" y="309880"/>
                </a:lnTo>
                <a:lnTo>
                  <a:pt x="287515" y="312420"/>
                </a:lnTo>
                <a:lnTo>
                  <a:pt x="279120" y="314947"/>
                </a:lnTo>
                <a:lnTo>
                  <a:pt x="273265" y="316230"/>
                </a:lnTo>
                <a:lnTo>
                  <a:pt x="262750" y="317500"/>
                </a:lnTo>
                <a:lnTo>
                  <a:pt x="254304" y="316230"/>
                </a:lnTo>
                <a:lnTo>
                  <a:pt x="250012" y="313817"/>
                </a:lnTo>
                <a:lnTo>
                  <a:pt x="239141" y="314960"/>
                </a:lnTo>
                <a:lnTo>
                  <a:pt x="226898" y="317500"/>
                </a:lnTo>
                <a:lnTo>
                  <a:pt x="213537" y="320040"/>
                </a:lnTo>
                <a:lnTo>
                  <a:pt x="198196" y="320040"/>
                </a:lnTo>
                <a:lnTo>
                  <a:pt x="193344" y="318770"/>
                </a:lnTo>
                <a:lnTo>
                  <a:pt x="185305" y="318770"/>
                </a:lnTo>
                <a:lnTo>
                  <a:pt x="175336" y="320040"/>
                </a:lnTo>
                <a:lnTo>
                  <a:pt x="154241" y="325120"/>
                </a:lnTo>
                <a:lnTo>
                  <a:pt x="145338" y="326390"/>
                </a:lnTo>
                <a:lnTo>
                  <a:pt x="138976" y="326390"/>
                </a:lnTo>
                <a:lnTo>
                  <a:pt x="136093" y="325120"/>
                </a:lnTo>
                <a:lnTo>
                  <a:pt x="135902" y="325120"/>
                </a:lnTo>
                <a:lnTo>
                  <a:pt x="136093" y="324205"/>
                </a:lnTo>
                <a:lnTo>
                  <a:pt x="135623" y="325120"/>
                </a:lnTo>
                <a:lnTo>
                  <a:pt x="121513" y="325120"/>
                </a:lnTo>
                <a:lnTo>
                  <a:pt x="114490" y="326390"/>
                </a:lnTo>
                <a:lnTo>
                  <a:pt x="110705" y="327660"/>
                </a:lnTo>
                <a:lnTo>
                  <a:pt x="107467" y="328930"/>
                </a:lnTo>
                <a:lnTo>
                  <a:pt x="103695" y="328930"/>
                </a:lnTo>
                <a:lnTo>
                  <a:pt x="100444" y="330200"/>
                </a:lnTo>
                <a:lnTo>
                  <a:pt x="92887" y="332740"/>
                </a:lnTo>
                <a:lnTo>
                  <a:pt x="82321" y="335280"/>
                </a:lnTo>
                <a:lnTo>
                  <a:pt x="71551" y="339090"/>
                </a:lnTo>
                <a:lnTo>
                  <a:pt x="60388" y="341630"/>
                </a:lnTo>
                <a:lnTo>
                  <a:pt x="49174" y="342836"/>
                </a:lnTo>
                <a:lnTo>
                  <a:pt x="49682" y="341630"/>
                </a:lnTo>
                <a:lnTo>
                  <a:pt x="46443" y="344170"/>
                </a:lnTo>
                <a:lnTo>
                  <a:pt x="41046" y="349250"/>
                </a:lnTo>
                <a:lnTo>
                  <a:pt x="29705" y="358140"/>
                </a:lnTo>
                <a:lnTo>
                  <a:pt x="23215" y="364490"/>
                </a:lnTo>
                <a:lnTo>
                  <a:pt x="19977" y="367030"/>
                </a:lnTo>
                <a:lnTo>
                  <a:pt x="17284" y="370840"/>
                </a:lnTo>
                <a:lnTo>
                  <a:pt x="14033" y="373380"/>
                </a:lnTo>
                <a:lnTo>
                  <a:pt x="8636" y="378460"/>
                </a:lnTo>
                <a:lnTo>
                  <a:pt x="6477" y="381000"/>
                </a:lnTo>
                <a:lnTo>
                  <a:pt x="2692" y="387350"/>
                </a:lnTo>
                <a:lnTo>
                  <a:pt x="0" y="389890"/>
                </a:lnTo>
                <a:lnTo>
                  <a:pt x="14033" y="398780"/>
                </a:lnTo>
                <a:lnTo>
                  <a:pt x="20523" y="403860"/>
                </a:lnTo>
                <a:lnTo>
                  <a:pt x="27000" y="407670"/>
                </a:lnTo>
                <a:lnTo>
                  <a:pt x="46977" y="407670"/>
                </a:lnTo>
                <a:lnTo>
                  <a:pt x="53467" y="408940"/>
                </a:lnTo>
                <a:lnTo>
                  <a:pt x="66421" y="410210"/>
                </a:lnTo>
                <a:lnTo>
                  <a:pt x="71285" y="411480"/>
                </a:lnTo>
                <a:lnTo>
                  <a:pt x="76149" y="411480"/>
                </a:lnTo>
                <a:lnTo>
                  <a:pt x="79387" y="412750"/>
                </a:lnTo>
                <a:lnTo>
                  <a:pt x="81013" y="411480"/>
                </a:lnTo>
                <a:lnTo>
                  <a:pt x="84785" y="411480"/>
                </a:lnTo>
                <a:lnTo>
                  <a:pt x="92887" y="407670"/>
                </a:lnTo>
                <a:lnTo>
                  <a:pt x="98831" y="406400"/>
                </a:lnTo>
                <a:lnTo>
                  <a:pt x="108394" y="403860"/>
                </a:lnTo>
                <a:lnTo>
                  <a:pt x="119087" y="401320"/>
                </a:lnTo>
                <a:lnTo>
                  <a:pt x="130581" y="398780"/>
                </a:lnTo>
                <a:lnTo>
                  <a:pt x="142570" y="397510"/>
                </a:lnTo>
                <a:lnTo>
                  <a:pt x="150672" y="394970"/>
                </a:lnTo>
                <a:lnTo>
                  <a:pt x="159321" y="393700"/>
                </a:lnTo>
                <a:lnTo>
                  <a:pt x="166878" y="393700"/>
                </a:lnTo>
                <a:lnTo>
                  <a:pt x="174980" y="392430"/>
                </a:lnTo>
                <a:lnTo>
                  <a:pt x="182003" y="391160"/>
                </a:lnTo>
                <a:lnTo>
                  <a:pt x="201447" y="389890"/>
                </a:lnTo>
                <a:lnTo>
                  <a:pt x="210083" y="388620"/>
                </a:lnTo>
                <a:lnTo>
                  <a:pt x="217106" y="388620"/>
                </a:lnTo>
                <a:lnTo>
                  <a:pt x="227368" y="389890"/>
                </a:lnTo>
                <a:lnTo>
                  <a:pt x="245122" y="389890"/>
                </a:lnTo>
                <a:lnTo>
                  <a:pt x="322414" y="396240"/>
                </a:lnTo>
                <a:lnTo>
                  <a:pt x="461759" y="394970"/>
                </a:lnTo>
                <a:lnTo>
                  <a:pt x="601091" y="394970"/>
                </a:lnTo>
                <a:lnTo>
                  <a:pt x="621080" y="388620"/>
                </a:lnTo>
                <a:lnTo>
                  <a:pt x="664502" y="393700"/>
                </a:lnTo>
                <a:lnTo>
                  <a:pt x="758837" y="393700"/>
                </a:lnTo>
                <a:lnTo>
                  <a:pt x="804697" y="397510"/>
                </a:lnTo>
                <a:lnTo>
                  <a:pt x="805776" y="392430"/>
                </a:lnTo>
                <a:lnTo>
                  <a:pt x="822515" y="392430"/>
                </a:lnTo>
                <a:lnTo>
                  <a:pt x="821436" y="394970"/>
                </a:lnTo>
                <a:lnTo>
                  <a:pt x="825220" y="396240"/>
                </a:lnTo>
                <a:lnTo>
                  <a:pt x="876846" y="396240"/>
                </a:lnTo>
                <a:lnTo>
                  <a:pt x="928636" y="397510"/>
                </a:lnTo>
                <a:lnTo>
                  <a:pt x="1082802" y="397510"/>
                </a:lnTo>
                <a:lnTo>
                  <a:pt x="1182497" y="400050"/>
                </a:lnTo>
                <a:lnTo>
                  <a:pt x="1277797" y="405130"/>
                </a:lnTo>
                <a:lnTo>
                  <a:pt x="1292085" y="407670"/>
                </a:lnTo>
                <a:lnTo>
                  <a:pt x="1329588" y="410210"/>
                </a:lnTo>
                <a:lnTo>
                  <a:pt x="1342059" y="412750"/>
                </a:lnTo>
                <a:lnTo>
                  <a:pt x="1376426" y="410210"/>
                </a:lnTo>
                <a:lnTo>
                  <a:pt x="1411198" y="408940"/>
                </a:lnTo>
                <a:lnTo>
                  <a:pt x="1480324" y="411480"/>
                </a:lnTo>
                <a:lnTo>
                  <a:pt x="1500847" y="411480"/>
                </a:lnTo>
                <a:lnTo>
                  <a:pt x="1500847" y="412724"/>
                </a:lnTo>
                <a:lnTo>
                  <a:pt x="1520647" y="411480"/>
                </a:lnTo>
                <a:lnTo>
                  <a:pt x="1543913" y="412750"/>
                </a:lnTo>
                <a:lnTo>
                  <a:pt x="1568196" y="415290"/>
                </a:lnTo>
                <a:lnTo>
                  <a:pt x="1591576" y="419100"/>
                </a:lnTo>
                <a:lnTo>
                  <a:pt x="1589951" y="419100"/>
                </a:lnTo>
                <a:lnTo>
                  <a:pt x="1640992" y="421640"/>
                </a:lnTo>
                <a:lnTo>
                  <a:pt x="1890420" y="427990"/>
                </a:lnTo>
                <a:lnTo>
                  <a:pt x="2039988" y="435610"/>
                </a:lnTo>
                <a:lnTo>
                  <a:pt x="2090597" y="440690"/>
                </a:lnTo>
                <a:lnTo>
                  <a:pt x="2120747" y="444500"/>
                </a:lnTo>
                <a:lnTo>
                  <a:pt x="2184082" y="449580"/>
                </a:lnTo>
                <a:lnTo>
                  <a:pt x="2216975" y="450850"/>
                </a:lnTo>
                <a:lnTo>
                  <a:pt x="2250452" y="450850"/>
                </a:lnTo>
                <a:lnTo>
                  <a:pt x="2283942" y="453390"/>
                </a:lnTo>
                <a:lnTo>
                  <a:pt x="2292451" y="453390"/>
                </a:lnTo>
                <a:lnTo>
                  <a:pt x="2300948" y="454660"/>
                </a:lnTo>
                <a:lnTo>
                  <a:pt x="2309457" y="454660"/>
                </a:lnTo>
                <a:lnTo>
                  <a:pt x="2317966" y="455930"/>
                </a:lnTo>
                <a:lnTo>
                  <a:pt x="2334704" y="457200"/>
                </a:lnTo>
                <a:lnTo>
                  <a:pt x="2343353" y="458470"/>
                </a:lnTo>
                <a:lnTo>
                  <a:pt x="2359012" y="459740"/>
                </a:lnTo>
                <a:lnTo>
                  <a:pt x="2370810" y="462280"/>
                </a:lnTo>
                <a:lnTo>
                  <a:pt x="2391486" y="463550"/>
                </a:lnTo>
                <a:lnTo>
                  <a:pt x="2419540" y="466090"/>
                </a:lnTo>
                <a:lnTo>
                  <a:pt x="2507818" y="471843"/>
                </a:lnTo>
                <a:lnTo>
                  <a:pt x="2502128" y="475957"/>
                </a:lnTo>
                <a:lnTo>
                  <a:pt x="2502674" y="475957"/>
                </a:lnTo>
                <a:lnTo>
                  <a:pt x="2492413" y="477227"/>
                </a:lnTo>
                <a:lnTo>
                  <a:pt x="2494572" y="478497"/>
                </a:lnTo>
                <a:lnTo>
                  <a:pt x="2494026" y="481037"/>
                </a:lnTo>
                <a:lnTo>
                  <a:pt x="2492946" y="483577"/>
                </a:lnTo>
                <a:lnTo>
                  <a:pt x="2490787" y="481037"/>
                </a:lnTo>
                <a:lnTo>
                  <a:pt x="2485923" y="483577"/>
                </a:lnTo>
                <a:lnTo>
                  <a:pt x="2479992" y="484847"/>
                </a:lnTo>
                <a:lnTo>
                  <a:pt x="2473502" y="482307"/>
                </a:lnTo>
                <a:lnTo>
                  <a:pt x="2476208" y="487387"/>
                </a:lnTo>
                <a:lnTo>
                  <a:pt x="2475128" y="487387"/>
                </a:lnTo>
                <a:lnTo>
                  <a:pt x="2469184" y="482307"/>
                </a:lnTo>
                <a:lnTo>
                  <a:pt x="2472969" y="488657"/>
                </a:lnTo>
                <a:lnTo>
                  <a:pt x="2472423" y="492467"/>
                </a:lnTo>
                <a:lnTo>
                  <a:pt x="2470810" y="492467"/>
                </a:lnTo>
                <a:lnTo>
                  <a:pt x="2471890" y="495007"/>
                </a:lnTo>
                <a:lnTo>
                  <a:pt x="2464320" y="495007"/>
                </a:lnTo>
                <a:lnTo>
                  <a:pt x="2471343" y="498817"/>
                </a:lnTo>
                <a:lnTo>
                  <a:pt x="2466479" y="498817"/>
                </a:lnTo>
                <a:lnTo>
                  <a:pt x="2463241" y="496277"/>
                </a:lnTo>
                <a:lnTo>
                  <a:pt x="2469184" y="505167"/>
                </a:lnTo>
                <a:lnTo>
                  <a:pt x="2467025" y="505167"/>
                </a:lnTo>
                <a:lnTo>
                  <a:pt x="2461082" y="501357"/>
                </a:lnTo>
                <a:lnTo>
                  <a:pt x="2455684" y="500087"/>
                </a:lnTo>
                <a:lnTo>
                  <a:pt x="2459469" y="506437"/>
                </a:lnTo>
                <a:lnTo>
                  <a:pt x="2455684" y="510247"/>
                </a:lnTo>
                <a:lnTo>
                  <a:pt x="2451900" y="508977"/>
                </a:lnTo>
                <a:lnTo>
                  <a:pt x="2448661" y="506437"/>
                </a:lnTo>
                <a:lnTo>
                  <a:pt x="2447036" y="505167"/>
                </a:lnTo>
                <a:lnTo>
                  <a:pt x="2447036" y="506437"/>
                </a:lnTo>
                <a:lnTo>
                  <a:pt x="2446832" y="505841"/>
                </a:lnTo>
                <a:lnTo>
                  <a:pt x="2446502" y="508977"/>
                </a:lnTo>
                <a:lnTo>
                  <a:pt x="2444343" y="506437"/>
                </a:lnTo>
                <a:lnTo>
                  <a:pt x="2443264" y="503897"/>
                </a:lnTo>
                <a:lnTo>
                  <a:pt x="2438946" y="502627"/>
                </a:lnTo>
                <a:lnTo>
                  <a:pt x="2443264" y="506437"/>
                </a:lnTo>
                <a:lnTo>
                  <a:pt x="2441638" y="507707"/>
                </a:lnTo>
                <a:lnTo>
                  <a:pt x="2444343" y="512787"/>
                </a:lnTo>
                <a:lnTo>
                  <a:pt x="2449207" y="519137"/>
                </a:lnTo>
                <a:lnTo>
                  <a:pt x="2448661" y="520407"/>
                </a:lnTo>
                <a:lnTo>
                  <a:pt x="2450287" y="520407"/>
                </a:lnTo>
                <a:lnTo>
                  <a:pt x="2450287" y="524217"/>
                </a:lnTo>
                <a:lnTo>
                  <a:pt x="2449207" y="526757"/>
                </a:lnTo>
                <a:lnTo>
                  <a:pt x="2445956" y="525487"/>
                </a:lnTo>
                <a:lnTo>
                  <a:pt x="2444343" y="524217"/>
                </a:lnTo>
                <a:lnTo>
                  <a:pt x="2443264" y="526757"/>
                </a:lnTo>
                <a:lnTo>
                  <a:pt x="2441105" y="524217"/>
                </a:lnTo>
                <a:lnTo>
                  <a:pt x="2438946" y="528027"/>
                </a:lnTo>
                <a:lnTo>
                  <a:pt x="2440025" y="528027"/>
                </a:lnTo>
                <a:lnTo>
                  <a:pt x="2439479" y="529297"/>
                </a:lnTo>
                <a:lnTo>
                  <a:pt x="2437866" y="531837"/>
                </a:lnTo>
                <a:lnTo>
                  <a:pt x="2435695" y="531837"/>
                </a:lnTo>
                <a:lnTo>
                  <a:pt x="2434615" y="529297"/>
                </a:lnTo>
                <a:lnTo>
                  <a:pt x="2427059" y="528027"/>
                </a:lnTo>
                <a:lnTo>
                  <a:pt x="2429218" y="536917"/>
                </a:lnTo>
                <a:lnTo>
                  <a:pt x="2425433" y="540727"/>
                </a:lnTo>
                <a:lnTo>
                  <a:pt x="2423274" y="536917"/>
                </a:lnTo>
                <a:lnTo>
                  <a:pt x="2419502" y="535647"/>
                </a:lnTo>
                <a:lnTo>
                  <a:pt x="2426525" y="541997"/>
                </a:lnTo>
                <a:lnTo>
                  <a:pt x="2423820" y="541997"/>
                </a:lnTo>
                <a:lnTo>
                  <a:pt x="2420582" y="538187"/>
                </a:lnTo>
                <a:lnTo>
                  <a:pt x="2423274" y="544537"/>
                </a:lnTo>
                <a:lnTo>
                  <a:pt x="2417876" y="539457"/>
                </a:lnTo>
                <a:lnTo>
                  <a:pt x="2415184" y="538187"/>
                </a:lnTo>
                <a:lnTo>
                  <a:pt x="2419502" y="543267"/>
                </a:lnTo>
                <a:lnTo>
                  <a:pt x="2416797" y="543267"/>
                </a:lnTo>
                <a:lnTo>
                  <a:pt x="2413558" y="544537"/>
                </a:lnTo>
                <a:lnTo>
                  <a:pt x="2411933" y="541997"/>
                </a:lnTo>
                <a:lnTo>
                  <a:pt x="2408694" y="536917"/>
                </a:lnTo>
                <a:lnTo>
                  <a:pt x="2410320" y="541997"/>
                </a:lnTo>
                <a:lnTo>
                  <a:pt x="2406535" y="538187"/>
                </a:lnTo>
                <a:lnTo>
                  <a:pt x="2409774" y="543267"/>
                </a:lnTo>
                <a:lnTo>
                  <a:pt x="2408567" y="541997"/>
                </a:lnTo>
                <a:lnTo>
                  <a:pt x="2404922" y="538187"/>
                </a:lnTo>
                <a:lnTo>
                  <a:pt x="2404922" y="541997"/>
                </a:lnTo>
                <a:lnTo>
                  <a:pt x="2403297" y="540727"/>
                </a:lnTo>
                <a:lnTo>
                  <a:pt x="2403297" y="539457"/>
                </a:lnTo>
                <a:lnTo>
                  <a:pt x="2401671" y="539457"/>
                </a:lnTo>
                <a:lnTo>
                  <a:pt x="2403830" y="547077"/>
                </a:lnTo>
                <a:lnTo>
                  <a:pt x="2403297" y="543267"/>
                </a:lnTo>
                <a:lnTo>
                  <a:pt x="2408161" y="549617"/>
                </a:lnTo>
                <a:lnTo>
                  <a:pt x="2410320" y="554697"/>
                </a:lnTo>
                <a:lnTo>
                  <a:pt x="2408517" y="553427"/>
                </a:lnTo>
                <a:lnTo>
                  <a:pt x="2404922" y="550887"/>
                </a:lnTo>
                <a:lnTo>
                  <a:pt x="2404922" y="553427"/>
                </a:lnTo>
                <a:lnTo>
                  <a:pt x="2404376" y="550887"/>
                </a:lnTo>
                <a:lnTo>
                  <a:pt x="2403297" y="553427"/>
                </a:lnTo>
                <a:lnTo>
                  <a:pt x="2401138" y="552157"/>
                </a:lnTo>
                <a:lnTo>
                  <a:pt x="2400058" y="552157"/>
                </a:lnTo>
                <a:lnTo>
                  <a:pt x="2401671" y="553427"/>
                </a:lnTo>
                <a:lnTo>
                  <a:pt x="2401671" y="554697"/>
                </a:lnTo>
                <a:lnTo>
                  <a:pt x="2401138" y="555967"/>
                </a:lnTo>
                <a:lnTo>
                  <a:pt x="2399512" y="553427"/>
                </a:lnTo>
                <a:lnTo>
                  <a:pt x="2398433" y="553427"/>
                </a:lnTo>
                <a:lnTo>
                  <a:pt x="2401671" y="557237"/>
                </a:lnTo>
                <a:lnTo>
                  <a:pt x="2402217" y="561047"/>
                </a:lnTo>
                <a:lnTo>
                  <a:pt x="2398979" y="559777"/>
                </a:lnTo>
                <a:lnTo>
                  <a:pt x="2397899" y="559777"/>
                </a:lnTo>
                <a:lnTo>
                  <a:pt x="2398979" y="561047"/>
                </a:lnTo>
                <a:lnTo>
                  <a:pt x="2397353" y="559777"/>
                </a:lnTo>
                <a:lnTo>
                  <a:pt x="2394115" y="555967"/>
                </a:lnTo>
                <a:lnTo>
                  <a:pt x="2396820" y="561047"/>
                </a:lnTo>
                <a:lnTo>
                  <a:pt x="2395194" y="559777"/>
                </a:lnTo>
                <a:lnTo>
                  <a:pt x="2396820" y="564857"/>
                </a:lnTo>
                <a:lnTo>
                  <a:pt x="2394115" y="561047"/>
                </a:lnTo>
                <a:lnTo>
                  <a:pt x="2393569" y="559777"/>
                </a:lnTo>
                <a:lnTo>
                  <a:pt x="2386558" y="564857"/>
                </a:lnTo>
                <a:lnTo>
                  <a:pt x="2383320" y="562317"/>
                </a:lnTo>
                <a:lnTo>
                  <a:pt x="2387092" y="567397"/>
                </a:lnTo>
                <a:lnTo>
                  <a:pt x="2378456" y="563587"/>
                </a:lnTo>
                <a:lnTo>
                  <a:pt x="2383853" y="568667"/>
                </a:lnTo>
                <a:lnTo>
                  <a:pt x="2379535" y="567397"/>
                </a:lnTo>
                <a:lnTo>
                  <a:pt x="2381148" y="575017"/>
                </a:lnTo>
                <a:lnTo>
                  <a:pt x="2375751" y="568667"/>
                </a:lnTo>
                <a:lnTo>
                  <a:pt x="2371433" y="571207"/>
                </a:lnTo>
                <a:lnTo>
                  <a:pt x="2374671" y="580097"/>
                </a:lnTo>
                <a:lnTo>
                  <a:pt x="2367115" y="581367"/>
                </a:lnTo>
                <a:lnTo>
                  <a:pt x="2360091" y="577557"/>
                </a:lnTo>
                <a:lnTo>
                  <a:pt x="2356853" y="583907"/>
                </a:lnTo>
                <a:lnTo>
                  <a:pt x="2353614" y="586447"/>
                </a:lnTo>
                <a:lnTo>
                  <a:pt x="2349830" y="594067"/>
                </a:lnTo>
                <a:lnTo>
                  <a:pt x="2347671" y="600417"/>
                </a:lnTo>
                <a:lnTo>
                  <a:pt x="2343353" y="608037"/>
                </a:lnTo>
                <a:lnTo>
                  <a:pt x="2337422" y="608037"/>
                </a:lnTo>
                <a:lnTo>
                  <a:pt x="2334844" y="613117"/>
                </a:lnTo>
                <a:lnTo>
                  <a:pt x="2332863" y="618197"/>
                </a:lnTo>
                <a:lnTo>
                  <a:pt x="2328761" y="619467"/>
                </a:lnTo>
                <a:lnTo>
                  <a:pt x="2330932" y="623277"/>
                </a:lnTo>
                <a:lnTo>
                  <a:pt x="2323363" y="620737"/>
                </a:lnTo>
                <a:lnTo>
                  <a:pt x="2325522" y="630897"/>
                </a:lnTo>
                <a:lnTo>
                  <a:pt x="2317419" y="630897"/>
                </a:lnTo>
                <a:lnTo>
                  <a:pt x="2317966" y="632167"/>
                </a:lnTo>
                <a:lnTo>
                  <a:pt x="2317966" y="633437"/>
                </a:lnTo>
                <a:lnTo>
                  <a:pt x="2319045" y="633437"/>
                </a:lnTo>
                <a:lnTo>
                  <a:pt x="2321204" y="635977"/>
                </a:lnTo>
                <a:lnTo>
                  <a:pt x="2319045" y="635977"/>
                </a:lnTo>
                <a:lnTo>
                  <a:pt x="2318512" y="639787"/>
                </a:lnTo>
                <a:lnTo>
                  <a:pt x="2310942" y="632167"/>
                </a:lnTo>
                <a:lnTo>
                  <a:pt x="2313648" y="639787"/>
                </a:lnTo>
                <a:lnTo>
                  <a:pt x="2308783" y="638517"/>
                </a:lnTo>
                <a:lnTo>
                  <a:pt x="2313648" y="642327"/>
                </a:lnTo>
                <a:lnTo>
                  <a:pt x="2310942" y="643597"/>
                </a:lnTo>
                <a:lnTo>
                  <a:pt x="2310409" y="642327"/>
                </a:lnTo>
                <a:lnTo>
                  <a:pt x="2308352" y="651217"/>
                </a:lnTo>
                <a:lnTo>
                  <a:pt x="2302840" y="655027"/>
                </a:lnTo>
                <a:lnTo>
                  <a:pt x="2297341" y="660107"/>
                </a:lnTo>
                <a:lnTo>
                  <a:pt x="2295283" y="667727"/>
                </a:lnTo>
                <a:lnTo>
                  <a:pt x="2291499" y="662647"/>
                </a:lnTo>
                <a:lnTo>
                  <a:pt x="2296363" y="671537"/>
                </a:lnTo>
                <a:lnTo>
                  <a:pt x="2290965" y="667727"/>
                </a:lnTo>
                <a:lnTo>
                  <a:pt x="2282863" y="663917"/>
                </a:lnTo>
                <a:lnTo>
                  <a:pt x="2288806" y="672807"/>
                </a:lnTo>
                <a:lnTo>
                  <a:pt x="2288806" y="676617"/>
                </a:lnTo>
                <a:lnTo>
                  <a:pt x="2289886" y="677887"/>
                </a:lnTo>
                <a:lnTo>
                  <a:pt x="2286647" y="680427"/>
                </a:lnTo>
                <a:lnTo>
                  <a:pt x="2285034" y="677887"/>
                </a:lnTo>
                <a:lnTo>
                  <a:pt x="2285962" y="680427"/>
                </a:lnTo>
                <a:lnTo>
                  <a:pt x="2278392" y="685507"/>
                </a:lnTo>
                <a:lnTo>
                  <a:pt x="2272258" y="691857"/>
                </a:lnTo>
                <a:lnTo>
                  <a:pt x="2266429" y="700747"/>
                </a:lnTo>
                <a:lnTo>
                  <a:pt x="2259634" y="707097"/>
                </a:lnTo>
                <a:lnTo>
                  <a:pt x="2261793" y="708367"/>
                </a:lnTo>
                <a:lnTo>
                  <a:pt x="2259634" y="710907"/>
                </a:lnTo>
                <a:lnTo>
                  <a:pt x="2259101" y="714717"/>
                </a:lnTo>
                <a:lnTo>
                  <a:pt x="2250452" y="714717"/>
                </a:lnTo>
                <a:lnTo>
                  <a:pt x="2255863" y="722337"/>
                </a:lnTo>
                <a:lnTo>
                  <a:pt x="2255316" y="723607"/>
                </a:lnTo>
                <a:lnTo>
                  <a:pt x="2256396" y="727417"/>
                </a:lnTo>
                <a:lnTo>
                  <a:pt x="2250313" y="725220"/>
                </a:lnTo>
                <a:lnTo>
                  <a:pt x="2249373" y="727417"/>
                </a:lnTo>
                <a:lnTo>
                  <a:pt x="2253704" y="733767"/>
                </a:lnTo>
                <a:lnTo>
                  <a:pt x="2248839" y="735037"/>
                </a:lnTo>
                <a:lnTo>
                  <a:pt x="2245830" y="735037"/>
                </a:lnTo>
                <a:lnTo>
                  <a:pt x="2245055" y="740117"/>
                </a:lnTo>
                <a:lnTo>
                  <a:pt x="2244280" y="742657"/>
                </a:lnTo>
                <a:lnTo>
                  <a:pt x="2241816" y="742657"/>
                </a:lnTo>
                <a:lnTo>
                  <a:pt x="2234260" y="743927"/>
                </a:lnTo>
                <a:lnTo>
                  <a:pt x="2239111" y="754087"/>
                </a:lnTo>
                <a:lnTo>
                  <a:pt x="2231009" y="754087"/>
                </a:lnTo>
                <a:lnTo>
                  <a:pt x="2243975" y="776947"/>
                </a:lnTo>
                <a:lnTo>
                  <a:pt x="2267737" y="792187"/>
                </a:lnTo>
                <a:lnTo>
                  <a:pt x="2290965" y="798537"/>
                </a:lnTo>
                <a:lnTo>
                  <a:pt x="2293658" y="793457"/>
                </a:lnTo>
                <a:lnTo>
                  <a:pt x="2296363" y="787107"/>
                </a:lnTo>
                <a:lnTo>
                  <a:pt x="2299068" y="782027"/>
                </a:lnTo>
                <a:lnTo>
                  <a:pt x="2302306" y="775677"/>
                </a:lnTo>
                <a:lnTo>
                  <a:pt x="2321204" y="765517"/>
                </a:lnTo>
                <a:lnTo>
                  <a:pt x="2322830" y="764247"/>
                </a:lnTo>
                <a:lnTo>
                  <a:pt x="2328227" y="756627"/>
                </a:lnTo>
                <a:lnTo>
                  <a:pt x="2332012" y="751547"/>
                </a:lnTo>
                <a:lnTo>
                  <a:pt x="2335250" y="746467"/>
                </a:lnTo>
                <a:lnTo>
                  <a:pt x="2339022" y="742657"/>
                </a:lnTo>
                <a:lnTo>
                  <a:pt x="2342273" y="737577"/>
                </a:lnTo>
                <a:lnTo>
                  <a:pt x="2344966" y="733767"/>
                </a:lnTo>
                <a:lnTo>
                  <a:pt x="2347671" y="731227"/>
                </a:lnTo>
                <a:lnTo>
                  <a:pt x="2349830" y="728687"/>
                </a:lnTo>
                <a:lnTo>
                  <a:pt x="2349474" y="727417"/>
                </a:lnTo>
                <a:lnTo>
                  <a:pt x="2347671" y="721067"/>
                </a:lnTo>
                <a:lnTo>
                  <a:pt x="2356053" y="719797"/>
                </a:lnTo>
                <a:lnTo>
                  <a:pt x="2361234" y="713447"/>
                </a:lnTo>
                <a:lnTo>
                  <a:pt x="2366124" y="707097"/>
                </a:lnTo>
                <a:lnTo>
                  <a:pt x="2373592" y="703287"/>
                </a:lnTo>
                <a:lnTo>
                  <a:pt x="2369807" y="699477"/>
                </a:lnTo>
                <a:lnTo>
                  <a:pt x="2371433" y="696937"/>
                </a:lnTo>
                <a:lnTo>
                  <a:pt x="2373592" y="699477"/>
                </a:lnTo>
                <a:lnTo>
                  <a:pt x="2375217" y="699477"/>
                </a:lnTo>
                <a:lnTo>
                  <a:pt x="2377135" y="696937"/>
                </a:lnTo>
                <a:lnTo>
                  <a:pt x="2387739" y="682967"/>
                </a:lnTo>
                <a:lnTo>
                  <a:pt x="2388781" y="681697"/>
                </a:lnTo>
                <a:lnTo>
                  <a:pt x="2397023" y="671537"/>
                </a:lnTo>
                <a:lnTo>
                  <a:pt x="2400122" y="667727"/>
                </a:lnTo>
                <a:lnTo>
                  <a:pt x="2413419" y="653757"/>
                </a:lnTo>
                <a:lnTo>
                  <a:pt x="2428684" y="643597"/>
                </a:lnTo>
                <a:lnTo>
                  <a:pt x="2432456" y="644867"/>
                </a:lnTo>
                <a:lnTo>
                  <a:pt x="2435479" y="639787"/>
                </a:lnTo>
                <a:lnTo>
                  <a:pt x="2436241" y="638517"/>
                </a:lnTo>
                <a:lnTo>
                  <a:pt x="2440025" y="639787"/>
                </a:lnTo>
                <a:lnTo>
                  <a:pt x="2440152" y="638517"/>
                </a:lnTo>
                <a:lnTo>
                  <a:pt x="2441105" y="629627"/>
                </a:lnTo>
                <a:lnTo>
                  <a:pt x="2447036" y="624547"/>
                </a:lnTo>
                <a:lnTo>
                  <a:pt x="2448661" y="623277"/>
                </a:lnTo>
                <a:lnTo>
                  <a:pt x="2453525" y="619467"/>
                </a:lnTo>
                <a:lnTo>
                  <a:pt x="2455684" y="616927"/>
                </a:lnTo>
                <a:lnTo>
                  <a:pt x="2456764" y="616927"/>
                </a:lnTo>
                <a:lnTo>
                  <a:pt x="2456764" y="610577"/>
                </a:lnTo>
                <a:lnTo>
                  <a:pt x="2464866" y="610577"/>
                </a:lnTo>
                <a:lnTo>
                  <a:pt x="2469718" y="609307"/>
                </a:lnTo>
                <a:lnTo>
                  <a:pt x="2485542" y="595337"/>
                </a:lnTo>
                <a:lnTo>
                  <a:pt x="2498039" y="581367"/>
                </a:lnTo>
                <a:lnTo>
                  <a:pt x="2500299" y="578827"/>
                </a:lnTo>
                <a:lnTo>
                  <a:pt x="2504579" y="575017"/>
                </a:lnTo>
                <a:lnTo>
                  <a:pt x="2511704" y="568667"/>
                </a:lnTo>
                <a:lnTo>
                  <a:pt x="2513126" y="567397"/>
                </a:lnTo>
                <a:lnTo>
                  <a:pt x="2515971" y="564857"/>
                </a:lnTo>
                <a:lnTo>
                  <a:pt x="2522156" y="561047"/>
                </a:lnTo>
                <a:lnTo>
                  <a:pt x="2530411" y="555967"/>
                </a:lnTo>
                <a:lnTo>
                  <a:pt x="2532469" y="554697"/>
                </a:lnTo>
                <a:lnTo>
                  <a:pt x="2534526" y="553427"/>
                </a:lnTo>
                <a:lnTo>
                  <a:pt x="2542629" y="553427"/>
                </a:lnTo>
                <a:lnTo>
                  <a:pt x="2548039" y="548347"/>
                </a:lnTo>
                <a:lnTo>
                  <a:pt x="2550947" y="544537"/>
                </a:lnTo>
                <a:lnTo>
                  <a:pt x="2552890" y="541997"/>
                </a:lnTo>
                <a:lnTo>
                  <a:pt x="2554249" y="540727"/>
                </a:lnTo>
                <a:lnTo>
                  <a:pt x="2563698" y="531837"/>
                </a:lnTo>
                <a:lnTo>
                  <a:pt x="2572334" y="530567"/>
                </a:lnTo>
                <a:lnTo>
                  <a:pt x="2576919" y="526757"/>
                </a:lnTo>
                <a:lnTo>
                  <a:pt x="2585504" y="517867"/>
                </a:lnTo>
                <a:lnTo>
                  <a:pt x="2593987" y="510247"/>
                </a:lnTo>
                <a:lnTo>
                  <a:pt x="2597404" y="505167"/>
                </a:lnTo>
                <a:lnTo>
                  <a:pt x="2598255" y="503897"/>
                </a:lnTo>
                <a:lnTo>
                  <a:pt x="2591778" y="501357"/>
                </a:lnTo>
                <a:lnTo>
                  <a:pt x="2594800" y="498817"/>
                </a:lnTo>
                <a:lnTo>
                  <a:pt x="2597810" y="496277"/>
                </a:lnTo>
                <a:lnTo>
                  <a:pt x="2603589" y="492467"/>
                </a:lnTo>
                <a:lnTo>
                  <a:pt x="2608872" y="489927"/>
                </a:lnTo>
                <a:lnTo>
                  <a:pt x="2611120" y="487387"/>
                </a:lnTo>
                <a:lnTo>
                  <a:pt x="2613380" y="484847"/>
                </a:lnTo>
                <a:lnTo>
                  <a:pt x="2613926" y="486117"/>
                </a:lnTo>
                <a:lnTo>
                  <a:pt x="2614358" y="484847"/>
                </a:lnTo>
                <a:lnTo>
                  <a:pt x="2614549" y="483577"/>
                </a:lnTo>
                <a:lnTo>
                  <a:pt x="2614930" y="481037"/>
                </a:lnTo>
                <a:lnTo>
                  <a:pt x="2619464" y="478497"/>
                </a:lnTo>
                <a:lnTo>
                  <a:pt x="2631744" y="479767"/>
                </a:lnTo>
                <a:lnTo>
                  <a:pt x="2632291" y="481037"/>
                </a:lnTo>
                <a:lnTo>
                  <a:pt x="2632824" y="479767"/>
                </a:lnTo>
                <a:lnTo>
                  <a:pt x="2632468" y="479348"/>
                </a:lnTo>
                <a:lnTo>
                  <a:pt x="2629585" y="478497"/>
                </a:lnTo>
                <a:lnTo>
                  <a:pt x="2630119" y="475957"/>
                </a:lnTo>
                <a:lnTo>
                  <a:pt x="2629585" y="473417"/>
                </a:lnTo>
                <a:lnTo>
                  <a:pt x="2631198" y="470877"/>
                </a:lnTo>
                <a:lnTo>
                  <a:pt x="2633370" y="473417"/>
                </a:lnTo>
                <a:lnTo>
                  <a:pt x="2637142" y="469607"/>
                </a:lnTo>
                <a:lnTo>
                  <a:pt x="2640927" y="472147"/>
                </a:lnTo>
                <a:lnTo>
                  <a:pt x="2640927" y="469607"/>
                </a:lnTo>
                <a:lnTo>
                  <a:pt x="2635529" y="463257"/>
                </a:lnTo>
                <a:lnTo>
                  <a:pt x="2642006" y="464527"/>
                </a:lnTo>
                <a:lnTo>
                  <a:pt x="2640787" y="463257"/>
                </a:lnTo>
                <a:lnTo>
                  <a:pt x="2637142" y="459447"/>
                </a:lnTo>
                <a:lnTo>
                  <a:pt x="2642006" y="459447"/>
                </a:lnTo>
                <a:lnTo>
                  <a:pt x="2639847" y="458177"/>
                </a:lnTo>
                <a:lnTo>
                  <a:pt x="2640380" y="458177"/>
                </a:lnTo>
                <a:lnTo>
                  <a:pt x="2642552" y="459447"/>
                </a:lnTo>
                <a:lnTo>
                  <a:pt x="2644165" y="456907"/>
                </a:lnTo>
                <a:lnTo>
                  <a:pt x="2647950" y="453097"/>
                </a:lnTo>
                <a:close/>
              </a:path>
            </a:pathLst>
          </a:custGeom>
          <a:solidFill>
            <a:srgbClr val="B2100D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53" name="Google Shape;253;p7"/>
          <p:cNvGrpSpPr/>
          <p:nvPr/>
        </p:nvGrpSpPr>
        <p:grpSpPr>
          <a:xfrm>
            <a:off x="16383000" y="2019300"/>
            <a:ext cx="1293914" cy="2511369"/>
            <a:chOff x="15562364" y="1028700"/>
            <a:chExt cx="2114550" cy="4141266"/>
          </a:xfrm>
        </p:grpSpPr>
        <p:sp>
          <p:nvSpPr>
            <p:cNvPr id="254" name="Google Shape;254;p7"/>
            <p:cNvSpPr/>
            <p:nvPr/>
          </p:nvSpPr>
          <p:spPr>
            <a:xfrm>
              <a:off x="16622529" y="1251717"/>
              <a:ext cx="636905" cy="285750"/>
            </a:xfrm>
            <a:custGeom>
              <a:avLst/>
              <a:gdLst/>
              <a:ahLst/>
              <a:cxnLst/>
              <a:rect l="l" t="t" r="r" b="b"/>
              <a:pathLst>
                <a:path w="636905" h="285750" extrusionOk="0">
                  <a:moveTo>
                    <a:pt x="496054" y="285749"/>
                  </a:moveTo>
                  <a:lnTo>
                    <a:pt x="479153" y="268623"/>
                  </a:lnTo>
                  <a:lnTo>
                    <a:pt x="591529" y="154743"/>
                  </a:lnTo>
                  <a:lnTo>
                    <a:pt x="0" y="154743"/>
                  </a:lnTo>
                  <a:lnTo>
                    <a:pt x="0" y="130705"/>
                  </a:lnTo>
                  <a:lnTo>
                    <a:pt x="591529" y="130705"/>
                  </a:lnTo>
                  <a:lnTo>
                    <a:pt x="479153" y="17126"/>
                  </a:lnTo>
                  <a:lnTo>
                    <a:pt x="496054" y="0"/>
                  </a:lnTo>
                  <a:lnTo>
                    <a:pt x="636895" y="142724"/>
                  </a:lnTo>
                  <a:lnTo>
                    <a:pt x="496054" y="285749"/>
                  </a:lnTo>
                  <a:close/>
                </a:path>
              </a:pathLst>
            </a:custGeom>
            <a:solidFill>
              <a:srgbClr val="F5F5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5" name="Google Shape;255;p7"/>
            <p:cNvSpPr/>
            <p:nvPr/>
          </p:nvSpPr>
          <p:spPr>
            <a:xfrm>
              <a:off x="15562364" y="1028700"/>
              <a:ext cx="2114550" cy="2114550"/>
            </a:xfrm>
            <a:custGeom>
              <a:avLst/>
              <a:gdLst/>
              <a:ahLst/>
              <a:cxnLst/>
              <a:rect l="l" t="t" r="r" b="b"/>
              <a:pathLst>
                <a:path w="2114550" h="2114550" extrusionOk="0">
                  <a:moveTo>
                    <a:pt x="1057275" y="2114550"/>
                  </a:moveTo>
                  <a:lnTo>
                    <a:pt x="1008878" y="2113462"/>
                  </a:lnTo>
                  <a:lnTo>
                    <a:pt x="961041" y="2110229"/>
                  </a:lnTo>
                  <a:lnTo>
                    <a:pt x="913809" y="2104898"/>
                  </a:lnTo>
                  <a:lnTo>
                    <a:pt x="867228" y="2097515"/>
                  </a:lnTo>
                  <a:lnTo>
                    <a:pt x="821346" y="2088128"/>
                  </a:lnTo>
                  <a:lnTo>
                    <a:pt x="776209" y="2076783"/>
                  </a:lnTo>
                  <a:lnTo>
                    <a:pt x="731864" y="2063526"/>
                  </a:lnTo>
                  <a:lnTo>
                    <a:pt x="688357" y="2048404"/>
                  </a:lnTo>
                  <a:lnTo>
                    <a:pt x="645735" y="2031464"/>
                  </a:lnTo>
                  <a:lnTo>
                    <a:pt x="604045" y="2012752"/>
                  </a:lnTo>
                  <a:lnTo>
                    <a:pt x="563334" y="1992315"/>
                  </a:lnTo>
                  <a:lnTo>
                    <a:pt x="523648" y="1970201"/>
                  </a:lnTo>
                  <a:lnTo>
                    <a:pt x="485033" y="1946454"/>
                  </a:lnTo>
                  <a:lnTo>
                    <a:pt x="447537" y="1921123"/>
                  </a:lnTo>
                  <a:lnTo>
                    <a:pt x="411205" y="1894253"/>
                  </a:lnTo>
                  <a:lnTo>
                    <a:pt x="376086" y="1865892"/>
                  </a:lnTo>
                  <a:lnTo>
                    <a:pt x="342224" y="1836085"/>
                  </a:lnTo>
                  <a:lnTo>
                    <a:pt x="309668" y="1804881"/>
                  </a:lnTo>
                  <a:lnTo>
                    <a:pt x="278464" y="1772325"/>
                  </a:lnTo>
                  <a:lnTo>
                    <a:pt x="248657" y="1738463"/>
                  </a:lnTo>
                  <a:lnTo>
                    <a:pt x="220296" y="1703344"/>
                  </a:lnTo>
                  <a:lnTo>
                    <a:pt x="193426" y="1667012"/>
                  </a:lnTo>
                  <a:lnTo>
                    <a:pt x="168095" y="1629516"/>
                  </a:lnTo>
                  <a:lnTo>
                    <a:pt x="144349" y="1590901"/>
                  </a:lnTo>
                  <a:lnTo>
                    <a:pt x="122234" y="1551215"/>
                  </a:lnTo>
                  <a:lnTo>
                    <a:pt x="101797" y="1510504"/>
                  </a:lnTo>
                  <a:lnTo>
                    <a:pt x="83085" y="1468814"/>
                  </a:lnTo>
                  <a:lnTo>
                    <a:pt x="66145" y="1426192"/>
                  </a:lnTo>
                  <a:lnTo>
                    <a:pt x="51023" y="1382685"/>
                  </a:lnTo>
                  <a:lnTo>
                    <a:pt x="37766" y="1338340"/>
                  </a:lnTo>
                  <a:lnTo>
                    <a:pt x="26421" y="1293203"/>
                  </a:lnTo>
                  <a:lnTo>
                    <a:pt x="17034" y="1247321"/>
                  </a:lnTo>
                  <a:lnTo>
                    <a:pt x="9651" y="1200740"/>
                  </a:lnTo>
                  <a:lnTo>
                    <a:pt x="4320" y="1153508"/>
                  </a:lnTo>
                  <a:lnTo>
                    <a:pt x="1087" y="1105671"/>
                  </a:lnTo>
                  <a:lnTo>
                    <a:pt x="0" y="1057275"/>
                  </a:lnTo>
                  <a:lnTo>
                    <a:pt x="1087" y="1008878"/>
                  </a:lnTo>
                  <a:lnTo>
                    <a:pt x="4320" y="961041"/>
                  </a:lnTo>
                  <a:lnTo>
                    <a:pt x="9651" y="913809"/>
                  </a:lnTo>
                  <a:lnTo>
                    <a:pt x="17034" y="867228"/>
                  </a:lnTo>
                  <a:lnTo>
                    <a:pt x="26421" y="821346"/>
                  </a:lnTo>
                  <a:lnTo>
                    <a:pt x="37766" y="776209"/>
                  </a:lnTo>
                  <a:lnTo>
                    <a:pt x="51023" y="731864"/>
                  </a:lnTo>
                  <a:lnTo>
                    <a:pt x="66145" y="688357"/>
                  </a:lnTo>
                  <a:lnTo>
                    <a:pt x="83085" y="645735"/>
                  </a:lnTo>
                  <a:lnTo>
                    <a:pt x="101797" y="604045"/>
                  </a:lnTo>
                  <a:lnTo>
                    <a:pt x="122234" y="563334"/>
                  </a:lnTo>
                  <a:lnTo>
                    <a:pt x="144349" y="523648"/>
                  </a:lnTo>
                  <a:lnTo>
                    <a:pt x="168095" y="485033"/>
                  </a:lnTo>
                  <a:lnTo>
                    <a:pt x="193426" y="447537"/>
                  </a:lnTo>
                  <a:lnTo>
                    <a:pt x="220296" y="411205"/>
                  </a:lnTo>
                  <a:lnTo>
                    <a:pt x="248657" y="376086"/>
                  </a:lnTo>
                  <a:lnTo>
                    <a:pt x="278464" y="342224"/>
                  </a:lnTo>
                  <a:lnTo>
                    <a:pt x="309668" y="309668"/>
                  </a:lnTo>
                  <a:lnTo>
                    <a:pt x="342224" y="278464"/>
                  </a:lnTo>
                  <a:lnTo>
                    <a:pt x="376086" y="248657"/>
                  </a:lnTo>
                  <a:lnTo>
                    <a:pt x="411205" y="220296"/>
                  </a:lnTo>
                  <a:lnTo>
                    <a:pt x="447537" y="193426"/>
                  </a:lnTo>
                  <a:lnTo>
                    <a:pt x="485033" y="168095"/>
                  </a:lnTo>
                  <a:lnTo>
                    <a:pt x="523648" y="144349"/>
                  </a:lnTo>
                  <a:lnTo>
                    <a:pt x="563334" y="122234"/>
                  </a:lnTo>
                  <a:lnTo>
                    <a:pt x="604045" y="101797"/>
                  </a:lnTo>
                  <a:lnTo>
                    <a:pt x="645735" y="83085"/>
                  </a:lnTo>
                  <a:lnTo>
                    <a:pt x="688357" y="66145"/>
                  </a:lnTo>
                  <a:lnTo>
                    <a:pt x="731864" y="51023"/>
                  </a:lnTo>
                  <a:lnTo>
                    <a:pt x="776209" y="37766"/>
                  </a:lnTo>
                  <a:lnTo>
                    <a:pt x="821346" y="26421"/>
                  </a:lnTo>
                  <a:lnTo>
                    <a:pt x="867228" y="17034"/>
                  </a:lnTo>
                  <a:lnTo>
                    <a:pt x="913809" y="9651"/>
                  </a:lnTo>
                  <a:lnTo>
                    <a:pt x="961041" y="4320"/>
                  </a:lnTo>
                  <a:lnTo>
                    <a:pt x="1008878" y="1087"/>
                  </a:lnTo>
                  <a:lnTo>
                    <a:pt x="1057275" y="0"/>
                  </a:lnTo>
                  <a:lnTo>
                    <a:pt x="1105671" y="1087"/>
                  </a:lnTo>
                  <a:lnTo>
                    <a:pt x="1153508" y="4320"/>
                  </a:lnTo>
                  <a:lnTo>
                    <a:pt x="1200740" y="9651"/>
                  </a:lnTo>
                  <a:lnTo>
                    <a:pt x="1247321" y="17034"/>
                  </a:lnTo>
                  <a:lnTo>
                    <a:pt x="1293203" y="26421"/>
                  </a:lnTo>
                  <a:lnTo>
                    <a:pt x="1338340" y="37766"/>
                  </a:lnTo>
                  <a:lnTo>
                    <a:pt x="1382685" y="51023"/>
                  </a:lnTo>
                  <a:lnTo>
                    <a:pt x="1426192" y="66145"/>
                  </a:lnTo>
                  <a:lnTo>
                    <a:pt x="1468814" y="83085"/>
                  </a:lnTo>
                  <a:lnTo>
                    <a:pt x="1510504" y="101797"/>
                  </a:lnTo>
                  <a:lnTo>
                    <a:pt x="1551215" y="122234"/>
                  </a:lnTo>
                  <a:lnTo>
                    <a:pt x="1590901" y="144349"/>
                  </a:lnTo>
                  <a:lnTo>
                    <a:pt x="1629516" y="168095"/>
                  </a:lnTo>
                  <a:lnTo>
                    <a:pt x="1667012" y="193426"/>
                  </a:lnTo>
                  <a:lnTo>
                    <a:pt x="1703344" y="220296"/>
                  </a:lnTo>
                  <a:lnTo>
                    <a:pt x="1738463" y="248657"/>
                  </a:lnTo>
                  <a:lnTo>
                    <a:pt x="1772325" y="278464"/>
                  </a:lnTo>
                  <a:lnTo>
                    <a:pt x="1804881" y="309668"/>
                  </a:lnTo>
                  <a:lnTo>
                    <a:pt x="1836085" y="342224"/>
                  </a:lnTo>
                  <a:lnTo>
                    <a:pt x="1865892" y="376086"/>
                  </a:lnTo>
                  <a:lnTo>
                    <a:pt x="1894253" y="411205"/>
                  </a:lnTo>
                  <a:lnTo>
                    <a:pt x="1921123" y="447537"/>
                  </a:lnTo>
                  <a:lnTo>
                    <a:pt x="1946454" y="485033"/>
                  </a:lnTo>
                  <a:lnTo>
                    <a:pt x="1970201" y="523648"/>
                  </a:lnTo>
                  <a:lnTo>
                    <a:pt x="1992315" y="563334"/>
                  </a:lnTo>
                  <a:lnTo>
                    <a:pt x="2012752" y="604045"/>
                  </a:lnTo>
                  <a:lnTo>
                    <a:pt x="2031464" y="645735"/>
                  </a:lnTo>
                  <a:lnTo>
                    <a:pt x="2048404" y="688357"/>
                  </a:lnTo>
                  <a:lnTo>
                    <a:pt x="2063526" y="731864"/>
                  </a:lnTo>
                  <a:lnTo>
                    <a:pt x="2076783" y="776209"/>
                  </a:lnTo>
                  <a:lnTo>
                    <a:pt x="2088128" y="821346"/>
                  </a:lnTo>
                  <a:lnTo>
                    <a:pt x="2097515" y="867228"/>
                  </a:lnTo>
                  <a:lnTo>
                    <a:pt x="2104898" y="913809"/>
                  </a:lnTo>
                  <a:lnTo>
                    <a:pt x="2110229" y="961041"/>
                  </a:lnTo>
                  <a:lnTo>
                    <a:pt x="2113462" y="1008878"/>
                  </a:lnTo>
                  <a:lnTo>
                    <a:pt x="2114550" y="1057275"/>
                  </a:lnTo>
                  <a:lnTo>
                    <a:pt x="2113462" y="1105671"/>
                  </a:lnTo>
                  <a:lnTo>
                    <a:pt x="2110229" y="1153508"/>
                  </a:lnTo>
                  <a:lnTo>
                    <a:pt x="2104898" y="1200740"/>
                  </a:lnTo>
                  <a:lnTo>
                    <a:pt x="2097515" y="1247321"/>
                  </a:lnTo>
                  <a:lnTo>
                    <a:pt x="2088128" y="1293203"/>
                  </a:lnTo>
                  <a:lnTo>
                    <a:pt x="2076783" y="1338340"/>
                  </a:lnTo>
                  <a:lnTo>
                    <a:pt x="2063526" y="1382685"/>
                  </a:lnTo>
                  <a:lnTo>
                    <a:pt x="2048404" y="1426192"/>
                  </a:lnTo>
                  <a:lnTo>
                    <a:pt x="2031464" y="1468814"/>
                  </a:lnTo>
                  <a:lnTo>
                    <a:pt x="2012752" y="1510504"/>
                  </a:lnTo>
                  <a:lnTo>
                    <a:pt x="1992315" y="1551215"/>
                  </a:lnTo>
                  <a:lnTo>
                    <a:pt x="1970201" y="1590901"/>
                  </a:lnTo>
                  <a:lnTo>
                    <a:pt x="1946454" y="1629516"/>
                  </a:lnTo>
                  <a:lnTo>
                    <a:pt x="1921123" y="1667012"/>
                  </a:lnTo>
                  <a:lnTo>
                    <a:pt x="1894253" y="1703344"/>
                  </a:lnTo>
                  <a:lnTo>
                    <a:pt x="1865892" y="1738463"/>
                  </a:lnTo>
                  <a:lnTo>
                    <a:pt x="1836085" y="1772325"/>
                  </a:lnTo>
                  <a:lnTo>
                    <a:pt x="1804881" y="1804881"/>
                  </a:lnTo>
                  <a:lnTo>
                    <a:pt x="1772325" y="1836085"/>
                  </a:lnTo>
                  <a:lnTo>
                    <a:pt x="1738463" y="1865892"/>
                  </a:lnTo>
                  <a:lnTo>
                    <a:pt x="1703344" y="1894253"/>
                  </a:lnTo>
                  <a:lnTo>
                    <a:pt x="1667012" y="1921123"/>
                  </a:lnTo>
                  <a:lnTo>
                    <a:pt x="1629516" y="1946454"/>
                  </a:lnTo>
                  <a:lnTo>
                    <a:pt x="1590901" y="1970201"/>
                  </a:lnTo>
                  <a:lnTo>
                    <a:pt x="1551215" y="1992315"/>
                  </a:lnTo>
                  <a:lnTo>
                    <a:pt x="1510504" y="2012752"/>
                  </a:lnTo>
                  <a:lnTo>
                    <a:pt x="1468814" y="2031464"/>
                  </a:lnTo>
                  <a:lnTo>
                    <a:pt x="1426192" y="2048404"/>
                  </a:lnTo>
                  <a:lnTo>
                    <a:pt x="1382685" y="2063526"/>
                  </a:lnTo>
                  <a:lnTo>
                    <a:pt x="1338340" y="2076783"/>
                  </a:lnTo>
                  <a:lnTo>
                    <a:pt x="1293203" y="2088128"/>
                  </a:lnTo>
                  <a:lnTo>
                    <a:pt x="1247321" y="2097515"/>
                  </a:lnTo>
                  <a:lnTo>
                    <a:pt x="1200740" y="2104898"/>
                  </a:lnTo>
                  <a:lnTo>
                    <a:pt x="1153508" y="2110229"/>
                  </a:lnTo>
                  <a:lnTo>
                    <a:pt x="1105671" y="2113462"/>
                  </a:lnTo>
                  <a:lnTo>
                    <a:pt x="1057275" y="2114550"/>
                  </a:lnTo>
                  <a:close/>
                </a:path>
              </a:pathLst>
            </a:custGeom>
            <a:solidFill>
              <a:srgbClr val="E6E3DE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6" name="Google Shape;256;p7"/>
            <p:cNvSpPr/>
            <p:nvPr/>
          </p:nvSpPr>
          <p:spPr>
            <a:xfrm>
              <a:off x="15775659" y="2648468"/>
              <a:ext cx="1695450" cy="1695450"/>
            </a:xfrm>
            <a:custGeom>
              <a:avLst/>
              <a:gdLst/>
              <a:ahLst/>
              <a:cxnLst/>
              <a:rect l="l" t="t" r="r" b="b"/>
              <a:pathLst>
                <a:path w="1695450" h="1695450" extrusionOk="0">
                  <a:moveTo>
                    <a:pt x="847725" y="1695450"/>
                  </a:moveTo>
                  <a:lnTo>
                    <a:pt x="799620" y="1694108"/>
                  </a:lnTo>
                  <a:lnTo>
                    <a:pt x="752219" y="1690129"/>
                  </a:lnTo>
                  <a:lnTo>
                    <a:pt x="705594" y="1683587"/>
                  </a:lnTo>
                  <a:lnTo>
                    <a:pt x="659815" y="1674551"/>
                  </a:lnTo>
                  <a:lnTo>
                    <a:pt x="614956" y="1663093"/>
                  </a:lnTo>
                  <a:lnTo>
                    <a:pt x="571087" y="1649286"/>
                  </a:lnTo>
                  <a:lnTo>
                    <a:pt x="528279" y="1633200"/>
                  </a:lnTo>
                  <a:lnTo>
                    <a:pt x="486605" y="1614908"/>
                  </a:lnTo>
                  <a:lnTo>
                    <a:pt x="446136" y="1594480"/>
                  </a:lnTo>
                  <a:lnTo>
                    <a:pt x="406944" y="1571988"/>
                  </a:lnTo>
                  <a:lnTo>
                    <a:pt x="369099" y="1547505"/>
                  </a:lnTo>
                  <a:lnTo>
                    <a:pt x="332674" y="1521100"/>
                  </a:lnTo>
                  <a:lnTo>
                    <a:pt x="297740" y="1492847"/>
                  </a:lnTo>
                  <a:lnTo>
                    <a:pt x="264369" y="1462816"/>
                  </a:lnTo>
                  <a:lnTo>
                    <a:pt x="232633" y="1431080"/>
                  </a:lnTo>
                  <a:lnTo>
                    <a:pt x="202602" y="1397709"/>
                  </a:lnTo>
                  <a:lnTo>
                    <a:pt x="174349" y="1362775"/>
                  </a:lnTo>
                  <a:lnTo>
                    <a:pt x="147945" y="1326350"/>
                  </a:lnTo>
                  <a:lnTo>
                    <a:pt x="123461" y="1288506"/>
                  </a:lnTo>
                  <a:lnTo>
                    <a:pt x="100969" y="1249313"/>
                  </a:lnTo>
                  <a:lnTo>
                    <a:pt x="80541" y="1208844"/>
                  </a:lnTo>
                  <a:lnTo>
                    <a:pt x="62249" y="1167170"/>
                  </a:lnTo>
                  <a:lnTo>
                    <a:pt x="46163" y="1124362"/>
                  </a:lnTo>
                  <a:lnTo>
                    <a:pt x="32356" y="1080493"/>
                  </a:lnTo>
                  <a:lnTo>
                    <a:pt x="20898" y="1035634"/>
                  </a:lnTo>
                  <a:lnTo>
                    <a:pt x="11862" y="989856"/>
                  </a:lnTo>
                  <a:lnTo>
                    <a:pt x="5320" y="943230"/>
                  </a:lnTo>
                  <a:lnTo>
                    <a:pt x="1341" y="895829"/>
                  </a:lnTo>
                  <a:lnTo>
                    <a:pt x="0" y="847725"/>
                  </a:lnTo>
                  <a:lnTo>
                    <a:pt x="1341" y="799620"/>
                  </a:lnTo>
                  <a:lnTo>
                    <a:pt x="5320" y="752219"/>
                  </a:lnTo>
                  <a:lnTo>
                    <a:pt x="11862" y="705594"/>
                  </a:lnTo>
                  <a:lnTo>
                    <a:pt x="20898" y="659815"/>
                  </a:lnTo>
                  <a:lnTo>
                    <a:pt x="32356" y="614956"/>
                  </a:lnTo>
                  <a:lnTo>
                    <a:pt x="46163" y="571087"/>
                  </a:lnTo>
                  <a:lnTo>
                    <a:pt x="62249" y="528279"/>
                  </a:lnTo>
                  <a:lnTo>
                    <a:pt x="80541" y="486605"/>
                  </a:lnTo>
                  <a:lnTo>
                    <a:pt x="100969" y="446136"/>
                  </a:lnTo>
                  <a:lnTo>
                    <a:pt x="123461" y="406944"/>
                  </a:lnTo>
                  <a:lnTo>
                    <a:pt x="147945" y="369099"/>
                  </a:lnTo>
                  <a:lnTo>
                    <a:pt x="174349" y="332674"/>
                  </a:lnTo>
                  <a:lnTo>
                    <a:pt x="202602" y="297740"/>
                  </a:lnTo>
                  <a:lnTo>
                    <a:pt x="232633" y="264369"/>
                  </a:lnTo>
                  <a:lnTo>
                    <a:pt x="264369" y="232633"/>
                  </a:lnTo>
                  <a:lnTo>
                    <a:pt x="297740" y="202602"/>
                  </a:lnTo>
                  <a:lnTo>
                    <a:pt x="332674" y="174349"/>
                  </a:lnTo>
                  <a:lnTo>
                    <a:pt x="369099" y="147945"/>
                  </a:lnTo>
                  <a:lnTo>
                    <a:pt x="406944" y="123461"/>
                  </a:lnTo>
                  <a:lnTo>
                    <a:pt x="446136" y="100969"/>
                  </a:lnTo>
                  <a:lnTo>
                    <a:pt x="486605" y="80541"/>
                  </a:lnTo>
                  <a:lnTo>
                    <a:pt x="528279" y="62249"/>
                  </a:lnTo>
                  <a:lnTo>
                    <a:pt x="571087" y="46163"/>
                  </a:lnTo>
                  <a:lnTo>
                    <a:pt x="614956" y="32356"/>
                  </a:lnTo>
                  <a:lnTo>
                    <a:pt x="659815" y="20898"/>
                  </a:lnTo>
                  <a:lnTo>
                    <a:pt x="705594" y="11862"/>
                  </a:lnTo>
                  <a:lnTo>
                    <a:pt x="752219" y="5320"/>
                  </a:lnTo>
                  <a:lnTo>
                    <a:pt x="799620" y="1341"/>
                  </a:lnTo>
                  <a:lnTo>
                    <a:pt x="847725" y="0"/>
                  </a:lnTo>
                  <a:lnTo>
                    <a:pt x="895829" y="1341"/>
                  </a:lnTo>
                  <a:lnTo>
                    <a:pt x="943230" y="5320"/>
                  </a:lnTo>
                  <a:lnTo>
                    <a:pt x="989856" y="11862"/>
                  </a:lnTo>
                  <a:lnTo>
                    <a:pt x="1035634" y="20898"/>
                  </a:lnTo>
                  <a:lnTo>
                    <a:pt x="1080493" y="32356"/>
                  </a:lnTo>
                  <a:lnTo>
                    <a:pt x="1124362" y="46163"/>
                  </a:lnTo>
                  <a:lnTo>
                    <a:pt x="1167170" y="62249"/>
                  </a:lnTo>
                  <a:lnTo>
                    <a:pt x="1208844" y="80541"/>
                  </a:lnTo>
                  <a:lnTo>
                    <a:pt x="1249313" y="100969"/>
                  </a:lnTo>
                  <a:lnTo>
                    <a:pt x="1288506" y="123461"/>
                  </a:lnTo>
                  <a:lnTo>
                    <a:pt x="1326350" y="147945"/>
                  </a:lnTo>
                  <a:lnTo>
                    <a:pt x="1362775" y="174349"/>
                  </a:lnTo>
                  <a:lnTo>
                    <a:pt x="1397709" y="202602"/>
                  </a:lnTo>
                  <a:lnTo>
                    <a:pt x="1431080" y="232633"/>
                  </a:lnTo>
                  <a:lnTo>
                    <a:pt x="1462816" y="264369"/>
                  </a:lnTo>
                  <a:lnTo>
                    <a:pt x="1492847" y="297740"/>
                  </a:lnTo>
                  <a:lnTo>
                    <a:pt x="1521100" y="332674"/>
                  </a:lnTo>
                  <a:lnTo>
                    <a:pt x="1547505" y="369099"/>
                  </a:lnTo>
                  <a:lnTo>
                    <a:pt x="1571988" y="406944"/>
                  </a:lnTo>
                  <a:lnTo>
                    <a:pt x="1594480" y="446136"/>
                  </a:lnTo>
                  <a:lnTo>
                    <a:pt x="1614908" y="486605"/>
                  </a:lnTo>
                  <a:lnTo>
                    <a:pt x="1633200" y="528279"/>
                  </a:lnTo>
                  <a:lnTo>
                    <a:pt x="1649286" y="571087"/>
                  </a:lnTo>
                  <a:lnTo>
                    <a:pt x="1663093" y="614956"/>
                  </a:lnTo>
                  <a:lnTo>
                    <a:pt x="1674551" y="659815"/>
                  </a:lnTo>
                  <a:lnTo>
                    <a:pt x="1683587" y="705594"/>
                  </a:lnTo>
                  <a:lnTo>
                    <a:pt x="1690129" y="752219"/>
                  </a:lnTo>
                  <a:lnTo>
                    <a:pt x="1694108" y="799620"/>
                  </a:lnTo>
                  <a:lnTo>
                    <a:pt x="1695450" y="847725"/>
                  </a:lnTo>
                  <a:lnTo>
                    <a:pt x="1694108" y="895829"/>
                  </a:lnTo>
                  <a:lnTo>
                    <a:pt x="1690129" y="943230"/>
                  </a:lnTo>
                  <a:lnTo>
                    <a:pt x="1683587" y="989856"/>
                  </a:lnTo>
                  <a:lnTo>
                    <a:pt x="1674551" y="1035634"/>
                  </a:lnTo>
                  <a:lnTo>
                    <a:pt x="1663093" y="1080493"/>
                  </a:lnTo>
                  <a:lnTo>
                    <a:pt x="1649286" y="1124362"/>
                  </a:lnTo>
                  <a:lnTo>
                    <a:pt x="1633200" y="1167170"/>
                  </a:lnTo>
                  <a:lnTo>
                    <a:pt x="1614908" y="1208844"/>
                  </a:lnTo>
                  <a:lnTo>
                    <a:pt x="1594480" y="1249313"/>
                  </a:lnTo>
                  <a:lnTo>
                    <a:pt x="1571988" y="1288506"/>
                  </a:lnTo>
                  <a:lnTo>
                    <a:pt x="1547505" y="1326350"/>
                  </a:lnTo>
                  <a:lnTo>
                    <a:pt x="1521100" y="1362775"/>
                  </a:lnTo>
                  <a:lnTo>
                    <a:pt x="1492847" y="1397709"/>
                  </a:lnTo>
                  <a:lnTo>
                    <a:pt x="1462816" y="1431080"/>
                  </a:lnTo>
                  <a:lnTo>
                    <a:pt x="1431080" y="1462816"/>
                  </a:lnTo>
                  <a:lnTo>
                    <a:pt x="1397709" y="1492847"/>
                  </a:lnTo>
                  <a:lnTo>
                    <a:pt x="1362775" y="1521100"/>
                  </a:lnTo>
                  <a:lnTo>
                    <a:pt x="1326350" y="1547505"/>
                  </a:lnTo>
                  <a:lnTo>
                    <a:pt x="1288506" y="1571988"/>
                  </a:lnTo>
                  <a:lnTo>
                    <a:pt x="1249313" y="1594480"/>
                  </a:lnTo>
                  <a:lnTo>
                    <a:pt x="1208844" y="1614908"/>
                  </a:lnTo>
                  <a:lnTo>
                    <a:pt x="1167170" y="1633200"/>
                  </a:lnTo>
                  <a:lnTo>
                    <a:pt x="1124362" y="1649286"/>
                  </a:lnTo>
                  <a:lnTo>
                    <a:pt x="1080493" y="1663093"/>
                  </a:lnTo>
                  <a:lnTo>
                    <a:pt x="1035634" y="1674551"/>
                  </a:lnTo>
                  <a:lnTo>
                    <a:pt x="989856" y="1683587"/>
                  </a:lnTo>
                  <a:lnTo>
                    <a:pt x="943230" y="1690129"/>
                  </a:lnTo>
                  <a:lnTo>
                    <a:pt x="895829" y="1694108"/>
                  </a:lnTo>
                  <a:lnTo>
                    <a:pt x="847725" y="1695450"/>
                  </a:lnTo>
                  <a:close/>
                </a:path>
              </a:pathLst>
            </a:custGeom>
            <a:solidFill>
              <a:srgbClr val="8B3D2B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7" name="Google Shape;257;p7"/>
            <p:cNvSpPr/>
            <p:nvPr/>
          </p:nvSpPr>
          <p:spPr>
            <a:xfrm>
              <a:off x="15927484" y="3893616"/>
              <a:ext cx="1390650" cy="1276350"/>
            </a:xfrm>
            <a:custGeom>
              <a:avLst/>
              <a:gdLst/>
              <a:ahLst/>
              <a:cxnLst/>
              <a:rect l="l" t="t" r="r" b="b"/>
              <a:pathLst>
                <a:path w="1390650" h="1276350" extrusionOk="0">
                  <a:moveTo>
                    <a:pt x="695324" y="1276349"/>
                  </a:moveTo>
                  <a:lnTo>
                    <a:pt x="645667" y="1274747"/>
                  </a:lnTo>
                  <a:lnTo>
                    <a:pt x="596952" y="1270012"/>
                  </a:lnTo>
                  <a:lnTo>
                    <a:pt x="549297" y="1262252"/>
                  </a:lnTo>
                  <a:lnTo>
                    <a:pt x="502820" y="1251576"/>
                  </a:lnTo>
                  <a:lnTo>
                    <a:pt x="457638" y="1238091"/>
                  </a:lnTo>
                  <a:lnTo>
                    <a:pt x="413869" y="1221905"/>
                  </a:lnTo>
                  <a:lnTo>
                    <a:pt x="371631" y="1203126"/>
                  </a:lnTo>
                  <a:lnTo>
                    <a:pt x="331041" y="1181863"/>
                  </a:lnTo>
                  <a:lnTo>
                    <a:pt x="292217" y="1158222"/>
                  </a:lnTo>
                  <a:lnTo>
                    <a:pt x="255277" y="1132313"/>
                  </a:lnTo>
                  <a:lnTo>
                    <a:pt x="220338" y="1104244"/>
                  </a:lnTo>
                  <a:lnTo>
                    <a:pt x="187518" y="1074121"/>
                  </a:lnTo>
                  <a:lnTo>
                    <a:pt x="156934" y="1042054"/>
                  </a:lnTo>
                  <a:lnTo>
                    <a:pt x="128705" y="1008150"/>
                  </a:lnTo>
                  <a:lnTo>
                    <a:pt x="102948" y="972517"/>
                  </a:lnTo>
                  <a:lnTo>
                    <a:pt x="79780" y="935263"/>
                  </a:lnTo>
                  <a:lnTo>
                    <a:pt x="59320" y="896496"/>
                  </a:lnTo>
                  <a:lnTo>
                    <a:pt x="41684" y="856325"/>
                  </a:lnTo>
                  <a:lnTo>
                    <a:pt x="26992" y="814856"/>
                  </a:lnTo>
                  <a:lnTo>
                    <a:pt x="15359" y="772199"/>
                  </a:lnTo>
                  <a:lnTo>
                    <a:pt x="6904" y="728461"/>
                  </a:lnTo>
                  <a:lnTo>
                    <a:pt x="1745" y="683750"/>
                  </a:lnTo>
                  <a:lnTo>
                    <a:pt x="0" y="638174"/>
                  </a:lnTo>
                  <a:lnTo>
                    <a:pt x="1745" y="592599"/>
                  </a:lnTo>
                  <a:lnTo>
                    <a:pt x="6904" y="547888"/>
                  </a:lnTo>
                  <a:lnTo>
                    <a:pt x="15359" y="504150"/>
                  </a:lnTo>
                  <a:lnTo>
                    <a:pt x="26992" y="461492"/>
                  </a:lnTo>
                  <a:lnTo>
                    <a:pt x="41684" y="420024"/>
                  </a:lnTo>
                  <a:lnTo>
                    <a:pt x="59320" y="379853"/>
                  </a:lnTo>
                  <a:lnTo>
                    <a:pt x="79780" y="341086"/>
                  </a:lnTo>
                  <a:lnTo>
                    <a:pt x="102948" y="303832"/>
                  </a:lnTo>
                  <a:lnTo>
                    <a:pt x="128705" y="268199"/>
                  </a:lnTo>
                  <a:lnTo>
                    <a:pt x="156934" y="234295"/>
                  </a:lnTo>
                  <a:lnTo>
                    <a:pt x="187518" y="202228"/>
                  </a:lnTo>
                  <a:lnTo>
                    <a:pt x="220338" y="172105"/>
                  </a:lnTo>
                  <a:lnTo>
                    <a:pt x="255277" y="144035"/>
                  </a:lnTo>
                  <a:lnTo>
                    <a:pt x="292217" y="118126"/>
                  </a:lnTo>
                  <a:lnTo>
                    <a:pt x="331041" y="94486"/>
                  </a:lnTo>
                  <a:lnTo>
                    <a:pt x="371631" y="73223"/>
                  </a:lnTo>
                  <a:lnTo>
                    <a:pt x="413869" y="54444"/>
                  </a:lnTo>
                  <a:lnTo>
                    <a:pt x="457638" y="38258"/>
                  </a:lnTo>
                  <a:lnTo>
                    <a:pt x="502820" y="24773"/>
                  </a:lnTo>
                  <a:lnTo>
                    <a:pt x="549297" y="14097"/>
                  </a:lnTo>
                  <a:lnTo>
                    <a:pt x="596952" y="6337"/>
                  </a:lnTo>
                  <a:lnTo>
                    <a:pt x="645667" y="1602"/>
                  </a:lnTo>
                  <a:lnTo>
                    <a:pt x="695324" y="0"/>
                  </a:lnTo>
                  <a:lnTo>
                    <a:pt x="744982" y="1602"/>
                  </a:lnTo>
                  <a:lnTo>
                    <a:pt x="793697" y="6337"/>
                  </a:lnTo>
                  <a:lnTo>
                    <a:pt x="841352" y="14097"/>
                  </a:lnTo>
                  <a:lnTo>
                    <a:pt x="887829" y="24773"/>
                  </a:lnTo>
                  <a:lnTo>
                    <a:pt x="933011" y="38258"/>
                  </a:lnTo>
                  <a:lnTo>
                    <a:pt x="976780" y="54444"/>
                  </a:lnTo>
                  <a:lnTo>
                    <a:pt x="1019018" y="73223"/>
                  </a:lnTo>
                  <a:lnTo>
                    <a:pt x="1059608" y="94486"/>
                  </a:lnTo>
                  <a:lnTo>
                    <a:pt x="1098432" y="118126"/>
                  </a:lnTo>
                  <a:lnTo>
                    <a:pt x="1135372" y="144035"/>
                  </a:lnTo>
                  <a:lnTo>
                    <a:pt x="1170311" y="172105"/>
                  </a:lnTo>
                  <a:lnTo>
                    <a:pt x="1203131" y="202228"/>
                  </a:lnTo>
                  <a:lnTo>
                    <a:pt x="1233715" y="234295"/>
                  </a:lnTo>
                  <a:lnTo>
                    <a:pt x="1261944" y="268199"/>
                  </a:lnTo>
                  <a:lnTo>
                    <a:pt x="1287701" y="303832"/>
                  </a:lnTo>
                  <a:lnTo>
                    <a:pt x="1310869" y="341086"/>
                  </a:lnTo>
                  <a:lnTo>
                    <a:pt x="1331329" y="379853"/>
                  </a:lnTo>
                  <a:lnTo>
                    <a:pt x="1348964" y="420024"/>
                  </a:lnTo>
                  <a:lnTo>
                    <a:pt x="1363657" y="461492"/>
                  </a:lnTo>
                  <a:lnTo>
                    <a:pt x="1375290" y="504150"/>
                  </a:lnTo>
                  <a:lnTo>
                    <a:pt x="1383744" y="547888"/>
                  </a:lnTo>
                  <a:lnTo>
                    <a:pt x="1388904" y="592599"/>
                  </a:lnTo>
                  <a:lnTo>
                    <a:pt x="1390649" y="638174"/>
                  </a:lnTo>
                  <a:lnTo>
                    <a:pt x="1388904" y="683750"/>
                  </a:lnTo>
                  <a:lnTo>
                    <a:pt x="1383744" y="728461"/>
                  </a:lnTo>
                  <a:lnTo>
                    <a:pt x="1375290" y="772199"/>
                  </a:lnTo>
                  <a:lnTo>
                    <a:pt x="1363657" y="814856"/>
                  </a:lnTo>
                  <a:lnTo>
                    <a:pt x="1348964" y="856325"/>
                  </a:lnTo>
                  <a:lnTo>
                    <a:pt x="1331329" y="896496"/>
                  </a:lnTo>
                  <a:lnTo>
                    <a:pt x="1310869" y="935263"/>
                  </a:lnTo>
                  <a:lnTo>
                    <a:pt x="1287701" y="972517"/>
                  </a:lnTo>
                  <a:lnTo>
                    <a:pt x="1261944" y="1008150"/>
                  </a:lnTo>
                  <a:lnTo>
                    <a:pt x="1233715" y="1042054"/>
                  </a:lnTo>
                  <a:lnTo>
                    <a:pt x="1203131" y="1074121"/>
                  </a:lnTo>
                  <a:lnTo>
                    <a:pt x="1170311" y="1104244"/>
                  </a:lnTo>
                  <a:lnTo>
                    <a:pt x="1135372" y="1132313"/>
                  </a:lnTo>
                  <a:lnTo>
                    <a:pt x="1098432" y="1158222"/>
                  </a:lnTo>
                  <a:lnTo>
                    <a:pt x="1059608" y="1181863"/>
                  </a:lnTo>
                  <a:lnTo>
                    <a:pt x="1019018" y="1203126"/>
                  </a:lnTo>
                  <a:lnTo>
                    <a:pt x="976780" y="1221905"/>
                  </a:lnTo>
                  <a:lnTo>
                    <a:pt x="933011" y="1238091"/>
                  </a:lnTo>
                  <a:lnTo>
                    <a:pt x="887829" y="1251576"/>
                  </a:lnTo>
                  <a:lnTo>
                    <a:pt x="841352" y="1262252"/>
                  </a:lnTo>
                  <a:lnTo>
                    <a:pt x="793697" y="1270012"/>
                  </a:lnTo>
                  <a:lnTo>
                    <a:pt x="744982" y="1274747"/>
                  </a:lnTo>
                  <a:lnTo>
                    <a:pt x="695324" y="1276349"/>
                  </a:lnTo>
                  <a:close/>
                </a:path>
              </a:pathLst>
            </a:custGeom>
            <a:solidFill>
              <a:srgbClr val="29251C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id="258" name="Google Shape;258;p7"/>
          <p:cNvPicPr preferRelativeResize="0"/>
          <p:nvPr/>
        </p:nvPicPr>
        <p:blipFill rotWithShape="1">
          <a:blip r:embed="rId6">
            <a:alphaModFix/>
          </a:blip>
          <a:srcRect t="14278" b="29750"/>
          <a:stretch/>
        </p:blipFill>
        <p:spPr>
          <a:xfrm>
            <a:off x="306000" y="9031808"/>
            <a:ext cx="1896600" cy="1061589"/>
          </a:xfrm>
          <a:prstGeom prst="rect">
            <a:avLst/>
          </a:prstGeom>
          <a:noFill/>
          <a:ln>
            <a:noFill/>
          </a:ln>
        </p:spPr>
      </p:pic>
      <p:pic>
        <p:nvPicPr>
          <p:cNvPr id="259" name="Google Shape;259;p7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5775658" y="9000000"/>
            <a:ext cx="2400299" cy="1171574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60" name="Google Shape;260;p7"/>
          <p:cNvGrpSpPr/>
          <p:nvPr/>
        </p:nvGrpSpPr>
        <p:grpSpPr>
          <a:xfrm>
            <a:off x="16382847" y="2019274"/>
            <a:ext cx="1293893" cy="2511264"/>
            <a:chOff x="15562364" y="1028700"/>
            <a:chExt cx="2114550" cy="4141266"/>
          </a:xfrm>
        </p:grpSpPr>
        <p:sp>
          <p:nvSpPr>
            <p:cNvPr id="261" name="Google Shape;261;p7"/>
            <p:cNvSpPr/>
            <p:nvPr/>
          </p:nvSpPr>
          <p:spPr>
            <a:xfrm>
              <a:off x="16622529" y="1251717"/>
              <a:ext cx="636905" cy="285750"/>
            </a:xfrm>
            <a:custGeom>
              <a:avLst/>
              <a:gdLst/>
              <a:ahLst/>
              <a:cxnLst/>
              <a:rect l="l" t="t" r="r" b="b"/>
              <a:pathLst>
                <a:path w="636905" h="285750" extrusionOk="0">
                  <a:moveTo>
                    <a:pt x="496054" y="285749"/>
                  </a:moveTo>
                  <a:lnTo>
                    <a:pt x="479153" y="268623"/>
                  </a:lnTo>
                  <a:lnTo>
                    <a:pt x="591529" y="154743"/>
                  </a:lnTo>
                  <a:lnTo>
                    <a:pt x="0" y="154743"/>
                  </a:lnTo>
                  <a:lnTo>
                    <a:pt x="0" y="130705"/>
                  </a:lnTo>
                  <a:lnTo>
                    <a:pt x="591529" y="130705"/>
                  </a:lnTo>
                  <a:lnTo>
                    <a:pt x="479153" y="17126"/>
                  </a:lnTo>
                  <a:lnTo>
                    <a:pt x="496054" y="0"/>
                  </a:lnTo>
                  <a:lnTo>
                    <a:pt x="636895" y="142724"/>
                  </a:lnTo>
                  <a:lnTo>
                    <a:pt x="496054" y="285749"/>
                  </a:lnTo>
                  <a:close/>
                </a:path>
              </a:pathLst>
            </a:custGeom>
            <a:solidFill>
              <a:srgbClr val="F5F5F1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2" name="Google Shape;262;p7"/>
            <p:cNvSpPr/>
            <p:nvPr/>
          </p:nvSpPr>
          <p:spPr>
            <a:xfrm>
              <a:off x="15562364" y="1028700"/>
              <a:ext cx="2114550" cy="2114550"/>
            </a:xfrm>
            <a:custGeom>
              <a:avLst/>
              <a:gdLst/>
              <a:ahLst/>
              <a:cxnLst/>
              <a:rect l="l" t="t" r="r" b="b"/>
              <a:pathLst>
                <a:path w="2114550" h="2114550" extrusionOk="0">
                  <a:moveTo>
                    <a:pt x="1057275" y="2114550"/>
                  </a:moveTo>
                  <a:lnTo>
                    <a:pt x="1008878" y="2113462"/>
                  </a:lnTo>
                  <a:lnTo>
                    <a:pt x="961041" y="2110229"/>
                  </a:lnTo>
                  <a:lnTo>
                    <a:pt x="913809" y="2104898"/>
                  </a:lnTo>
                  <a:lnTo>
                    <a:pt x="867228" y="2097515"/>
                  </a:lnTo>
                  <a:lnTo>
                    <a:pt x="821346" y="2088128"/>
                  </a:lnTo>
                  <a:lnTo>
                    <a:pt x="776209" y="2076783"/>
                  </a:lnTo>
                  <a:lnTo>
                    <a:pt x="731864" y="2063526"/>
                  </a:lnTo>
                  <a:lnTo>
                    <a:pt x="688357" y="2048404"/>
                  </a:lnTo>
                  <a:lnTo>
                    <a:pt x="645735" y="2031464"/>
                  </a:lnTo>
                  <a:lnTo>
                    <a:pt x="604045" y="2012752"/>
                  </a:lnTo>
                  <a:lnTo>
                    <a:pt x="563334" y="1992315"/>
                  </a:lnTo>
                  <a:lnTo>
                    <a:pt x="523648" y="1970201"/>
                  </a:lnTo>
                  <a:lnTo>
                    <a:pt x="485033" y="1946454"/>
                  </a:lnTo>
                  <a:lnTo>
                    <a:pt x="447537" y="1921123"/>
                  </a:lnTo>
                  <a:lnTo>
                    <a:pt x="411205" y="1894253"/>
                  </a:lnTo>
                  <a:lnTo>
                    <a:pt x="376086" y="1865892"/>
                  </a:lnTo>
                  <a:lnTo>
                    <a:pt x="342224" y="1836085"/>
                  </a:lnTo>
                  <a:lnTo>
                    <a:pt x="309668" y="1804881"/>
                  </a:lnTo>
                  <a:lnTo>
                    <a:pt x="278464" y="1772325"/>
                  </a:lnTo>
                  <a:lnTo>
                    <a:pt x="248657" y="1738463"/>
                  </a:lnTo>
                  <a:lnTo>
                    <a:pt x="220296" y="1703344"/>
                  </a:lnTo>
                  <a:lnTo>
                    <a:pt x="193426" y="1667012"/>
                  </a:lnTo>
                  <a:lnTo>
                    <a:pt x="168095" y="1629516"/>
                  </a:lnTo>
                  <a:lnTo>
                    <a:pt x="144349" y="1590901"/>
                  </a:lnTo>
                  <a:lnTo>
                    <a:pt x="122234" y="1551215"/>
                  </a:lnTo>
                  <a:lnTo>
                    <a:pt x="101797" y="1510504"/>
                  </a:lnTo>
                  <a:lnTo>
                    <a:pt x="83085" y="1468814"/>
                  </a:lnTo>
                  <a:lnTo>
                    <a:pt x="66145" y="1426192"/>
                  </a:lnTo>
                  <a:lnTo>
                    <a:pt x="51023" y="1382685"/>
                  </a:lnTo>
                  <a:lnTo>
                    <a:pt x="37766" y="1338340"/>
                  </a:lnTo>
                  <a:lnTo>
                    <a:pt x="26421" y="1293203"/>
                  </a:lnTo>
                  <a:lnTo>
                    <a:pt x="17034" y="1247321"/>
                  </a:lnTo>
                  <a:lnTo>
                    <a:pt x="9651" y="1200740"/>
                  </a:lnTo>
                  <a:lnTo>
                    <a:pt x="4320" y="1153508"/>
                  </a:lnTo>
                  <a:lnTo>
                    <a:pt x="1087" y="1105671"/>
                  </a:lnTo>
                  <a:lnTo>
                    <a:pt x="0" y="1057275"/>
                  </a:lnTo>
                  <a:lnTo>
                    <a:pt x="1087" y="1008878"/>
                  </a:lnTo>
                  <a:lnTo>
                    <a:pt x="4320" y="961041"/>
                  </a:lnTo>
                  <a:lnTo>
                    <a:pt x="9651" y="913809"/>
                  </a:lnTo>
                  <a:lnTo>
                    <a:pt x="17034" y="867228"/>
                  </a:lnTo>
                  <a:lnTo>
                    <a:pt x="26421" y="821346"/>
                  </a:lnTo>
                  <a:lnTo>
                    <a:pt x="37766" y="776209"/>
                  </a:lnTo>
                  <a:lnTo>
                    <a:pt x="51023" y="731864"/>
                  </a:lnTo>
                  <a:lnTo>
                    <a:pt x="66145" y="688357"/>
                  </a:lnTo>
                  <a:lnTo>
                    <a:pt x="83085" y="645735"/>
                  </a:lnTo>
                  <a:lnTo>
                    <a:pt x="101797" y="604045"/>
                  </a:lnTo>
                  <a:lnTo>
                    <a:pt x="122234" y="563334"/>
                  </a:lnTo>
                  <a:lnTo>
                    <a:pt x="144349" y="523648"/>
                  </a:lnTo>
                  <a:lnTo>
                    <a:pt x="168095" y="485033"/>
                  </a:lnTo>
                  <a:lnTo>
                    <a:pt x="193426" y="447537"/>
                  </a:lnTo>
                  <a:lnTo>
                    <a:pt x="220296" y="411205"/>
                  </a:lnTo>
                  <a:lnTo>
                    <a:pt x="248657" y="376086"/>
                  </a:lnTo>
                  <a:lnTo>
                    <a:pt x="278464" y="342224"/>
                  </a:lnTo>
                  <a:lnTo>
                    <a:pt x="309668" y="309668"/>
                  </a:lnTo>
                  <a:lnTo>
                    <a:pt x="342224" y="278464"/>
                  </a:lnTo>
                  <a:lnTo>
                    <a:pt x="376086" y="248657"/>
                  </a:lnTo>
                  <a:lnTo>
                    <a:pt x="411205" y="220296"/>
                  </a:lnTo>
                  <a:lnTo>
                    <a:pt x="447537" y="193426"/>
                  </a:lnTo>
                  <a:lnTo>
                    <a:pt x="485033" y="168095"/>
                  </a:lnTo>
                  <a:lnTo>
                    <a:pt x="523648" y="144349"/>
                  </a:lnTo>
                  <a:lnTo>
                    <a:pt x="563334" y="122234"/>
                  </a:lnTo>
                  <a:lnTo>
                    <a:pt x="604045" y="101797"/>
                  </a:lnTo>
                  <a:lnTo>
                    <a:pt x="645735" y="83085"/>
                  </a:lnTo>
                  <a:lnTo>
                    <a:pt x="688357" y="66145"/>
                  </a:lnTo>
                  <a:lnTo>
                    <a:pt x="731864" y="51023"/>
                  </a:lnTo>
                  <a:lnTo>
                    <a:pt x="776209" y="37766"/>
                  </a:lnTo>
                  <a:lnTo>
                    <a:pt x="821346" y="26421"/>
                  </a:lnTo>
                  <a:lnTo>
                    <a:pt x="867228" y="17034"/>
                  </a:lnTo>
                  <a:lnTo>
                    <a:pt x="913809" y="9651"/>
                  </a:lnTo>
                  <a:lnTo>
                    <a:pt x="961041" y="4320"/>
                  </a:lnTo>
                  <a:lnTo>
                    <a:pt x="1008878" y="1087"/>
                  </a:lnTo>
                  <a:lnTo>
                    <a:pt x="1057275" y="0"/>
                  </a:lnTo>
                  <a:lnTo>
                    <a:pt x="1105671" y="1087"/>
                  </a:lnTo>
                  <a:lnTo>
                    <a:pt x="1153508" y="4320"/>
                  </a:lnTo>
                  <a:lnTo>
                    <a:pt x="1200740" y="9651"/>
                  </a:lnTo>
                  <a:lnTo>
                    <a:pt x="1247321" y="17034"/>
                  </a:lnTo>
                  <a:lnTo>
                    <a:pt x="1293203" y="26421"/>
                  </a:lnTo>
                  <a:lnTo>
                    <a:pt x="1338340" y="37766"/>
                  </a:lnTo>
                  <a:lnTo>
                    <a:pt x="1382685" y="51023"/>
                  </a:lnTo>
                  <a:lnTo>
                    <a:pt x="1426192" y="66145"/>
                  </a:lnTo>
                  <a:lnTo>
                    <a:pt x="1468814" y="83085"/>
                  </a:lnTo>
                  <a:lnTo>
                    <a:pt x="1510504" y="101797"/>
                  </a:lnTo>
                  <a:lnTo>
                    <a:pt x="1551215" y="122234"/>
                  </a:lnTo>
                  <a:lnTo>
                    <a:pt x="1590901" y="144349"/>
                  </a:lnTo>
                  <a:lnTo>
                    <a:pt x="1629516" y="168095"/>
                  </a:lnTo>
                  <a:lnTo>
                    <a:pt x="1667012" y="193426"/>
                  </a:lnTo>
                  <a:lnTo>
                    <a:pt x="1703344" y="220296"/>
                  </a:lnTo>
                  <a:lnTo>
                    <a:pt x="1738463" y="248657"/>
                  </a:lnTo>
                  <a:lnTo>
                    <a:pt x="1772325" y="278464"/>
                  </a:lnTo>
                  <a:lnTo>
                    <a:pt x="1804881" y="309668"/>
                  </a:lnTo>
                  <a:lnTo>
                    <a:pt x="1836085" y="342224"/>
                  </a:lnTo>
                  <a:lnTo>
                    <a:pt x="1865892" y="376086"/>
                  </a:lnTo>
                  <a:lnTo>
                    <a:pt x="1894253" y="411205"/>
                  </a:lnTo>
                  <a:lnTo>
                    <a:pt x="1921123" y="447537"/>
                  </a:lnTo>
                  <a:lnTo>
                    <a:pt x="1946454" y="485033"/>
                  </a:lnTo>
                  <a:lnTo>
                    <a:pt x="1970201" y="523648"/>
                  </a:lnTo>
                  <a:lnTo>
                    <a:pt x="1992315" y="563334"/>
                  </a:lnTo>
                  <a:lnTo>
                    <a:pt x="2012752" y="604045"/>
                  </a:lnTo>
                  <a:lnTo>
                    <a:pt x="2031464" y="645735"/>
                  </a:lnTo>
                  <a:lnTo>
                    <a:pt x="2048404" y="688357"/>
                  </a:lnTo>
                  <a:lnTo>
                    <a:pt x="2063526" y="731864"/>
                  </a:lnTo>
                  <a:lnTo>
                    <a:pt x="2076783" y="776209"/>
                  </a:lnTo>
                  <a:lnTo>
                    <a:pt x="2088128" y="821346"/>
                  </a:lnTo>
                  <a:lnTo>
                    <a:pt x="2097515" y="867228"/>
                  </a:lnTo>
                  <a:lnTo>
                    <a:pt x="2104898" y="913809"/>
                  </a:lnTo>
                  <a:lnTo>
                    <a:pt x="2110229" y="961041"/>
                  </a:lnTo>
                  <a:lnTo>
                    <a:pt x="2113462" y="1008878"/>
                  </a:lnTo>
                  <a:lnTo>
                    <a:pt x="2114550" y="1057275"/>
                  </a:lnTo>
                  <a:lnTo>
                    <a:pt x="2113462" y="1105671"/>
                  </a:lnTo>
                  <a:lnTo>
                    <a:pt x="2110229" y="1153508"/>
                  </a:lnTo>
                  <a:lnTo>
                    <a:pt x="2104898" y="1200740"/>
                  </a:lnTo>
                  <a:lnTo>
                    <a:pt x="2097515" y="1247321"/>
                  </a:lnTo>
                  <a:lnTo>
                    <a:pt x="2088128" y="1293203"/>
                  </a:lnTo>
                  <a:lnTo>
                    <a:pt x="2076783" y="1338340"/>
                  </a:lnTo>
                  <a:lnTo>
                    <a:pt x="2063526" y="1382685"/>
                  </a:lnTo>
                  <a:lnTo>
                    <a:pt x="2048404" y="1426192"/>
                  </a:lnTo>
                  <a:lnTo>
                    <a:pt x="2031464" y="1468814"/>
                  </a:lnTo>
                  <a:lnTo>
                    <a:pt x="2012752" y="1510504"/>
                  </a:lnTo>
                  <a:lnTo>
                    <a:pt x="1992315" y="1551215"/>
                  </a:lnTo>
                  <a:lnTo>
                    <a:pt x="1970201" y="1590901"/>
                  </a:lnTo>
                  <a:lnTo>
                    <a:pt x="1946454" y="1629516"/>
                  </a:lnTo>
                  <a:lnTo>
                    <a:pt x="1921123" y="1667012"/>
                  </a:lnTo>
                  <a:lnTo>
                    <a:pt x="1894253" y="1703344"/>
                  </a:lnTo>
                  <a:lnTo>
                    <a:pt x="1865892" y="1738463"/>
                  </a:lnTo>
                  <a:lnTo>
                    <a:pt x="1836085" y="1772325"/>
                  </a:lnTo>
                  <a:lnTo>
                    <a:pt x="1804881" y="1804881"/>
                  </a:lnTo>
                  <a:lnTo>
                    <a:pt x="1772325" y="1836085"/>
                  </a:lnTo>
                  <a:lnTo>
                    <a:pt x="1738463" y="1865892"/>
                  </a:lnTo>
                  <a:lnTo>
                    <a:pt x="1703344" y="1894253"/>
                  </a:lnTo>
                  <a:lnTo>
                    <a:pt x="1667012" y="1921123"/>
                  </a:lnTo>
                  <a:lnTo>
                    <a:pt x="1629516" y="1946454"/>
                  </a:lnTo>
                  <a:lnTo>
                    <a:pt x="1590901" y="1970201"/>
                  </a:lnTo>
                  <a:lnTo>
                    <a:pt x="1551215" y="1992315"/>
                  </a:lnTo>
                  <a:lnTo>
                    <a:pt x="1510504" y="2012752"/>
                  </a:lnTo>
                  <a:lnTo>
                    <a:pt x="1468814" y="2031464"/>
                  </a:lnTo>
                  <a:lnTo>
                    <a:pt x="1426192" y="2048404"/>
                  </a:lnTo>
                  <a:lnTo>
                    <a:pt x="1382685" y="2063526"/>
                  </a:lnTo>
                  <a:lnTo>
                    <a:pt x="1338340" y="2076783"/>
                  </a:lnTo>
                  <a:lnTo>
                    <a:pt x="1293203" y="2088128"/>
                  </a:lnTo>
                  <a:lnTo>
                    <a:pt x="1247321" y="2097515"/>
                  </a:lnTo>
                  <a:lnTo>
                    <a:pt x="1200740" y="2104898"/>
                  </a:lnTo>
                  <a:lnTo>
                    <a:pt x="1153508" y="2110229"/>
                  </a:lnTo>
                  <a:lnTo>
                    <a:pt x="1105671" y="2113462"/>
                  </a:lnTo>
                  <a:lnTo>
                    <a:pt x="1057275" y="2114550"/>
                  </a:lnTo>
                  <a:close/>
                </a:path>
              </a:pathLst>
            </a:custGeom>
            <a:solidFill>
              <a:srgbClr val="888888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3" name="Google Shape;263;p7"/>
            <p:cNvSpPr/>
            <p:nvPr/>
          </p:nvSpPr>
          <p:spPr>
            <a:xfrm>
              <a:off x="15775659" y="2648468"/>
              <a:ext cx="1695450" cy="1695450"/>
            </a:xfrm>
            <a:custGeom>
              <a:avLst/>
              <a:gdLst/>
              <a:ahLst/>
              <a:cxnLst/>
              <a:rect l="l" t="t" r="r" b="b"/>
              <a:pathLst>
                <a:path w="1695450" h="1695450" extrusionOk="0">
                  <a:moveTo>
                    <a:pt x="847725" y="1695450"/>
                  </a:moveTo>
                  <a:lnTo>
                    <a:pt x="799620" y="1694108"/>
                  </a:lnTo>
                  <a:lnTo>
                    <a:pt x="752219" y="1690129"/>
                  </a:lnTo>
                  <a:lnTo>
                    <a:pt x="705594" y="1683587"/>
                  </a:lnTo>
                  <a:lnTo>
                    <a:pt x="659815" y="1674551"/>
                  </a:lnTo>
                  <a:lnTo>
                    <a:pt x="614956" y="1663093"/>
                  </a:lnTo>
                  <a:lnTo>
                    <a:pt x="571087" y="1649286"/>
                  </a:lnTo>
                  <a:lnTo>
                    <a:pt x="528279" y="1633200"/>
                  </a:lnTo>
                  <a:lnTo>
                    <a:pt x="486605" y="1614908"/>
                  </a:lnTo>
                  <a:lnTo>
                    <a:pt x="446136" y="1594480"/>
                  </a:lnTo>
                  <a:lnTo>
                    <a:pt x="406944" y="1571988"/>
                  </a:lnTo>
                  <a:lnTo>
                    <a:pt x="369099" y="1547505"/>
                  </a:lnTo>
                  <a:lnTo>
                    <a:pt x="332674" y="1521100"/>
                  </a:lnTo>
                  <a:lnTo>
                    <a:pt x="297740" y="1492847"/>
                  </a:lnTo>
                  <a:lnTo>
                    <a:pt x="264369" y="1462816"/>
                  </a:lnTo>
                  <a:lnTo>
                    <a:pt x="232633" y="1431080"/>
                  </a:lnTo>
                  <a:lnTo>
                    <a:pt x="202602" y="1397709"/>
                  </a:lnTo>
                  <a:lnTo>
                    <a:pt x="174349" y="1362775"/>
                  </a:lnTo>
                  <a:lnTo>
                    <a:pt x="147945" y="1326350"/>
                  </a:lnTo>
                  <a:lnTo>
                    <a:pt x="123461" y="1288506"/>
                  </a:lnTo>
                  <a:lnTo>
                    <a:pt x="100969" y="1249313"/>
                  </a:lnTo>
                  <a:lnTo>
                    <a:pt x="80541" y="1208844"/>
                  </a:lnTo>
                  <a:lnTo>
                    <a:pt x="62249" y="1167170"/>
                  </a:lnTo>
                  <a:lnTo>
                    <a:pt x="46163" y="1124362"/>
                  </a:lnTo>
                  <a:lnTo>
                    <a:pt x="32356" y="1080493"/>
                  </a:lnTo>
                  <a:lnTo>
                    <a:pt x="20898" y="1035634"/>
                  </a:lnTo>
                  <a:lnTo>
                    <a:pt x="11862" y="989856"/>
                  </a:lnTo>
                  <a:lnTo>
                    <a:pt x="5320" y="943230"/>
                  </a:lnTo>
                  <a:lnTo>
                    <a:pt x="1341" y="895829"/>
                  </a:lnTo>
                  <a:lnTo>
                    <a:pt x="0" y="847725"/>
                  </a:lnTo>
                  <a:lnTo>
                    <a:pt x="1341" y="799620"/>
                  </a:lnTo>
                  <a:lnTo>
                    <a:pt x="5320" y="752219"/>
                  </a:lnTo>
                  <a:lnTo>
                    <a:pt x="11862" y="705594"/>
                  </a:lnTo>
                  <a:lnTo>
                    <a:pt x="20898" y="659815"/>
                  </a:lnTo>
                  <a:lnTo>
                    <a:pt x="32356" y="614956"/>
                  </a:lnTo>
                  <a:lnTo>
                    <a:pt x="46163" y="571087"/>
                  </a:lnTo>
                  <a:lnTo>
                    <a:pt x="62249" y="528279"/>
                  </a:lnTo>
                  <a:lnTo>
                    <a:pt x="80541" y="486605"/>
                  </a:lnTo>
                  <a:lnTo>
                    <a:pt x="100969" y="446136"/>
                  </a:lnTo>
                  <a:lnTo>
                    <a:pt x="123461" y="406944"/>
                  </a:lnTo>
                  <a:lnTo>
                    <a:pt x="147945" y="369099"/>
                  </a:lnTo>
                  <a:lnTo>
                    <a:pt x="174349" y="332674"/>
                  </a:lnTo>
                  <a:lnTo>
                    <a:pt x="202602" y="297740"/>
                  </a:lnTo>
                  <a:lnTo>
                    <a:pt x="232633" y="264369"/>
                  </a:lnTo>
                  <a:lnTo>
                    <a:pt x="264369" y="232633"/>
                  </a:lnTo>
                  <a:lnTo>
                    <a:pt x="297740" y="202602"/>
                  </a:lnTo>
                  <a:lnTo>
                    <a:pt x="332674" y="174349"/>
                  </a:lnTo>
                  <a:lnTo>
                    <a:pt x="369099" y="147945"/>
                  </a:lnTo>
                  <a:lnTo>
                    <a:pt x="406944" y="123461"/>
                  </a:lnTo>
                  <a:lnTo>
                    <a:pt x="446136" y="100969"/>
                  </a:lnTo>
                  <a:lnTo>
                    <a:pt x="486605" y="80541"/>
                  </a:lnTo>
                  <a:lnTo>
                    <a:pt x="528279" y="62249"/>
                  </a:lnTo>
                  <a:lnTo>
                    <a:pt x="571087" y="46163"/>
                  </a:lnTo>
                  <a:lnTo>
                    <a:pt x="614956" y="32356"/>
                  </a:lnTo>
                  <a:lnTo>
                    <a:pt x="659815" y="20898"/>
                  </a:lnTo>
                  <a:lnTo>
                    <a:pt x="705594" y="11862"/>
                  </a:lnTo>
                  <a:lnTo>
                    <a:pt x="752219" y="5320"/>
                  </a:lnTo>
                  <a:lnTo>
                    <a:pt x="799620" y="1341"/>
                  </a:lnTo>
                  <a:lnTo>
                    <a:pt x="847725" y="0"/>
                  </a:lnTo>
                  <a:lnTo>
                    <a:pt x="895829" y="1341"/>
                  </a:lnTo>
                  <a:lnTo>
                    <a:pt x="943230" y="5320"/>
                  </a:lnTo>
                  <a:lnTo>
                    <a:pt x="989856" y="11862"/>
                  </a:lnTo>
                  <a:lnTo>
                    <a:pt x="1035634" y="20898"/>
                  </a:lnTo>
                  <a:lnTo>
                    <a:pt x="1080493" y="32356"/>
                  </a:lnTo>
                  <a:lnTo>
                    <a:pt x="1124362" y="46163"/>
                  </a:lnTo>
                  <a:lnTo>
                    <a:pt x="1167170" y="62249"/>
                  </a:lnTo>
                  <a:lnTo>
                    <a:pt x="1208844" y="80541"/>
                  </a:lnTo>
                  <a:lnTo>
                    <a:pt x="1249313" y="100969"/>
                  </a:lnTo>
                  <a:lnTo>
                    <a:pt x="1288506" y="123461"/>
                  </a:lnTo>
                  <a:lnTo>
                    <a:pt x="1326350" y="147945"/>
                  </a:lnTo>
                  <a:lnTo>
                    <a:pt x="1362775" y="174349"/>
                  </a:lnTo>
                  <a:lnTo>
                    <a:pt x="1397709" y="202602"/>
                  </a:lnTo>
                  <a:lnTo>
                    <a:pt x="1431080" y="232633"/>
                  </a:lnTo>
                  <a:lnTo>
                    <a:pt x="1462816" y="264369"/>
                  </a:lnTo>
                  <a:lnTo>
                    <a:pt x="1492847" y="297740"/>
                  </a:lnTo>
                  <a:lnTo>
                    <a:pt x="1521100" y="332674"/>
                  </a:lnTo>
                  <a:lnTo>
                    <a:pt x="1547505" y="369099"/>
                  </a:lnTo>
                  <a:lnTo>
                    <a:pt x="1571988" y="406944"/>
                  </a:lnTo>
                  <a:lnTo>
                    <a:pt x="1594480" y="446136"/>
                  </a:lnTo>
                  <a:lnTo>
                    <a:pt x="1614908" y="486605"/>
                  </a:lnTo>
                  <a:lnTo>
                    <a:pt x="1633200" y="528279"/>
                  </a:lnTo>
                  <a:lnTo>
                    <a:pt x="1649286" y="571087"/>
                  </a:lnTo>
                  <a:lnTo>
                    <a:pt x="1663093" y="614956"/>
                  </a:lnTo>
                  <a:lnTo>
                    <a:pt x="1674551" y="659815"/>
                  </a:lnTo>
                  <a:lnTo>
                    <a:pt x="1683587" y="705594"/>
                  </a:lnTo>
                  <a:lnTo>
                    <a:pt x="1690129" y="752219"/>
                  </a:lnTo>
                  <a:lnTo>
                    <a:pt x="1694108" y="799620"/>
                  </a:lnTo>
                  <a:lnTo>
                    <a:pt x="1695450" y="847725"/>
                  </a:lnTo>
                  <a:lnTo>
                    <a:pt x="1694108" y="895829"/>
                  </a:lnTo>
                  <a:lnTo>
                    <a:pt x="1690129" y="943230"/>
                  </a:lnTo>
                  <a:lnTo>
                    <a:pt x="1683587" y="989856"/>
                  </a:lnTo>
                  <a:lnTo>
                    <a:pt x="1674551" y="1035634"/>
                  </a:lnTo>
                  <a:lnTo>
                    <a:pt x="1663093" y="1080493"/>
                  </a:lnTo>
                  <a:lnTo>
                    <a:pt x="1649286" y="1124362"/>
                  </a:lnTo>
                  <a:lnTo>
                    <a:pt x="1633200" y="1167170"/>
                  </a:lnTo>
                  <a:lnTo>
                    <a:pt x="1614908" y="1208844"/>
                  </a:lnTo>
                  <a:lnTo>
                    <a:pt x="1594480" y="1249313"/>
                  </a:lnTo>
                  <a:lnTo>
                    <a:pt x="1571988" y="1288506"/>
                  </a:lnTo>
                  <a:lnTo>
                    <a:pt x="1547505" y="1326350"/>
                  </a:lnTo>
                  <a:lnTo>
                    <a:pt x="1521100" y="1362775"/>
                  </a:lnTo>
                  <a:lnTo>
                    <a:pt x="1492847" y="1397709"/>
                  </a:lnTo>
                  <a:lnTo>
                    <a:pt x="1462816" y="1431080"/>
                  </a:lnTo>
                  <a:lnTo>
                    <a:pt x="1431080" y="1462816"/>
                  </a:lnTo>
                  <a:lnTo>
                    <a:pt x="1397709" y="1492847"/>
                  </a:lnTo>
                  <a:lnTo>
                    <a:pt x="1362775" y="1521100"/>
                  </a:lnTo>
                  <a:lnTo>
                    <a:pt x="1326350" y="1547505"/>
                  </a:lnTo>
                  <a:lnTo>
                    <a:pt x="1288506" y="1571988"/>
                  </a:lnTo>
                  <a:lnTo>
                    <a:pt x="1249313" y="1594480"/>
                  </a:lnTo>
                  <a:lnTo>
                    <a:pt x="1208844" y="1614908"/>
                  </a:lnTo>
                  <a:lnTo>
                    <a:pt x="1167170" y="1633200"/>
                  </a:lnTo>
                  <a:lnTo>
                    <a:pt x="1124362" y="1649286"/>
                  </a:lnTo>
                  <a:lnTo>
                    <a:pt x="1080493" y="1663093"/>
                  </a:lnTo>
                  <a:lnTo>
                    <a:pt x="1035634" y="1674551"/>
                  </a:lnTo>
                  <a:lnTo>
                    <a:pt x="989856" y="1683587"/>
                  </a:lnTo>
                  <a:lnTo>
                    <a:pt x="943230" y="1690129"/>
                  </a:lnTo>
                  <a:lnTo>
                    <a:pt x="895829" y="1694108"/>
                  </a:lnTo>
                  <a:lnTo>
                    <a:pt x="847725" y="1695450"/>
                  </a:lnTo>
                  <a:close/>
                </a:path>
              </a:pathLst>
            </a:custGeom>
            <a:solidFill>
              <a:srgbClr val="B2100D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4" name="Google Shape;264;p7"/>
            <p:cNvSpPr/>
            <p:nvPr/>
          </p:nvSpPr>
          <p:spPr>
            <a:xfrm>
              <a:off x="15927484" y="3893616"/>
              <a:ext cx="1390650" cy="1276350"/>
            </a:xfrm>
            <a:custGeom>
              <a:avLst/>
              <a:gdLst/>
              <a:ahLst/>
              <a:cxnLst/>
              <a:rect l="l" t="t" r="r" b="b"/>
              <a:pathLst>
                <a:path w="1390650" h="1276350" extrusionOk="0">
                  <a:moveTo>
                    <a:pt x="695324" y="1276349"/>
                  </a:moveTo>
                  <a:lnTo>
                    <a:pt x="645667" y="1274747"/>
                  </a:lnTo>
                  <a:lnTo>
                    <a:pt x="596952" y="1270012"/>
                  </a:lnTo>
                  <a:lnTo>
                    <a:pt x="549297" y="1262252"/>
                  </a:lnTo>
                  <a:lnTo>
                    <a:pt x="502820" y="1251576"/>
                  </a:lnTo>
                  <a:lnTo>
                    <a:pt x="457638" y="1238091"/>
                  </a:lnTo>
                  <a:lnTo>
                    <a:pt x="413869" y="1221905"/>
                  </a:lnTo>
                  <a:lnTo>
                    <a:pt x="371631" y="1203126"/>
                  </a:lnTo>
                  <a:lnTo>
                    <a:pt x="331041" y="1181863"/>
                  </a:lnTo>
                  <a:lnTo>
                    <a:pt x="292217" y="1158222"/>
                  </a:lnTo>
                  <a:lnTo>
                    <a:pt x="255277" y="1132313"/>
                  </a:lnTo>
                  <a:lnTo>
                    <a:pt x="220338" y="1104244"/>
                  </a:lnTo>
                  <a:lnTo>
                    <a:pt x="187518" y="1074121"/>
                  </a:lnTo>
                  <a:lnTo>
                    <a:pt x="156934" y="1042054"/>
                  </a:lnTo>
                  <a:lnTo>
                    <a:pt x="128705" y="1008150"/>
                  </a:lnTo>
                  <a:lnTo>
                    <a:pt x="102948" y="972517"/>
                  </a:lnTo>
                  <a:lnTo>
                    <a:pt x="79780" y="935263"/>
                  </a:lnTo>
                  <a:lnTo>
                    <a:pt x="59320" y="896496"/>
                  </a:lnTo>
                  <a:lnTo>
                    <a:pt x="41684" y="856325"/>
                  </a:lnTo>
                  <a:lnTo>
                    <a:pt x="26992" y="814856"/>
                  </a:lnTo>
                  <a:lnTo>
                    <a:pt x="15359" y="772199"/>
                  </a:lnTo>
                  <a:lnTo>
                    <a:pt x="6904" y="728461"/>
                  </a:lnTo>
                  <a:lnTo>
                    <a:pt x="1745" y="683750"/>
                  </a:lnTo>
                  <a:lnTo>
                    <a:pt x="0" y="638174"/>
                  </a:lnTo>
                  <a:lnTo>
                    <a:pt x="1745" y="592599"/>
                  </a:lnTo>
                  <a:lnTo>
                    <a:pt x="6904" y="547888"/>
                  </a:lnTo>
                  <a:lnTo>
                    <a:pt x="15359" y="504150"/>
                  </a:lnTo>
                  <a:lnTo>
                    <a:pt x="26992" y="461492"/>
                  </a:lnTo>
                  <a:lnTo>
                    <a:pt x="41684" y="420024"/>
                  </a:lnTo>
                  <a:lnTo>
                    <a:pt x="59320" y="379853"/>
                  </a:lnTo>
                  <a:lnTo>
                    <a:pt x="79780" y="341086"/>
                  </a:lnTo>
                  <a:lnTo>
                    <a:pt x="102948" y="303832"/>
                  </a:lnTo>
                  <a:lnTo>
                    <a:pt x="128705" y="268199"/>
                  </a:lnTo>
                  <a:lnTo>
                    <a:pt x="156934" y="234295"/>
                  </a:lnTo>
                  <a:lnTo>
                    <a:pt x="187518" y="202228"/>
                  </a:lnTo>
                  <a:lnTo>
                    <a:pt x="220338" y="172105"/>
                  </a:lnTo>
                  <a:lnTo>
                    <a:pt x="255277" y="144035"/>
                  </a:lnTo>
                  <a:lnTo>
                    <a:pt x="292217" y="118126"/>
                  </a:lnTo>
                  <a:lnTo>
                    <a:pt x="331041" y="94486"/>
                  </a:lnTo>
                  <a:lnTo>
                    <a:pt x="371631" y="73223"/>
                  </a:lnTo>
                  <a:lnTo>
                    <a:pt x="413869" y="54444"/>
                  </a:lnTo>
                  <a:lnTo>
                    <a:pt x="457638" y="38258"/>
                  </a:lnTo>
                  <a:lnTo>
                    <a:pt x="502820" y="24773"/>
                  </a:lnTo>
                  <a:lnTo>
                    <a:pt x="549297" y="14097"/>
                  </a:lnTo>
                  <a:lnTo>
                    <a:pt x="596952" y="6337"/>
                  </a:lnTo>
                  <a:lnTo>
                    <a:pt x="645667" y="1602"/>
                  </a:lnTo>
                  <a:lnTo>
                    <a:pt x="695324" y="0"/>
                  </a:lnTo>
                  <a:lnTo>
                    <a:pt x="744982" y="1602"/>
                  </a:lnTo>
                  <a:lnTo>
                    <a:pt x="793697" y="6337"/>
                  </a:lnTo>
                  <a:lnTo>
                    <a:pt x="841352" y="14097"/>
                  </a:lnTo>
                  <a:lnTo>
                    <a:pt x="887829" y="24773"/>
                  </a:lnTo>
                  <a:lnTo>
                    <a:pt x="933011" y="38258"/>
                  </a:lnTo>
                  <a:lnTo>
                    <a:pt x="976780" y="54444"/>
                  </a:lnTo>
                  <a:lnTo>
                    <a:pt x="1019018" y="73223"/>
                  </a:lnTo>
                  <a:lnTo>
                    <a:pt x="1059608" y="94486"/>
                  </a:lnTo>
                  <a:lnTo>
                    <a:pt x="1098432" y="118126"/>
                  </a:lnTo>
                  <a:lnTo>
                    <a:pt x="1135372" y="144035"/>
                  </a:lnTo>
                  <a:lnTo>
                    <a:pt x="1170311" y="172105"/>
                  </a:lnTo>
                  <a:lnTo>
                    <a:pt x="1203131" y="202228"/>
                  </a:lnTo>
                  <a:lnTo>
                    <a:pt x="1233715" y="234295"/>
                  </a:lnTo>
                  <a:lnTo>
                    <a:pt x="1261944" y="268199"/>
                  </a:lnTo>
                  <a:lnTo>
                    <a:pt x="1287701" y="303832"/>
                  </a:lnTo>
                  <a:lnTo>
                    <a:pt x="1310869" y="341086"/>
                  </a:lnTo>
                  <a:lnTo>
                    <a:pt x="1331329" y="379853"/>
                  </a:lnTo>
                  <a:lnTo>
                    <a:pt x="1348964" y="420024"/>
                  </a:lnTo>
                  <a:lnTo>
                    <a:pt x="1363657" y="461492"/>
                  </a:lnTo>
                  <a:lnTo>
                    <a:pt x="1375290" y="504150"/>
                  </a:lnTo>
                  <a:lnTo>
                    <a:pt x="1383744" y="547888"/>
                  </a:lnTo>
                  <a:lnTo>
                    <a:pt x="1388904" y="592599"/>
                  </a:lnTo>
                  <a:lnTo>
                    <a:pt x="1390649" y="638174"/>
                  </a:lnTo>
                  <a:lnTo>
                    <a:pt x="1388904" y="683750"/>
                  </a:lnTo>
                  <a:lnTo>
                    <a:pt x="1383744" y="728461"/>
                  </a:lnTo>
                  <a:lnTo>
                    <a:pt x="1375290" y="772199"/>
                  </a:lnTo>
                  <a:lnTo>
                    <a:pt x="1363657" y="814856"/>
                  </a:lnTo>
                  <a:lnTo>
                    <a:pt x="1348964" y="856325"/>
                  </a:lnTo>
                  <a:lnTo>
                    <a:pt x="1331329" y="896496"/>
                  </a:lnTo>
                  <a:lnTo>
                    <a:pt x="1310869" y="935263"/>
                  </a:lnTo>
                  <a:lnTo>
                    <a:pt x="1287701" y="972517"/>
                  </a:lnTo>
                  <a:lnTo>
                    <a:pt x="1261944" y="1008150"/>
                  </a:lnTo>
                  <a:lnTo>
                    <a:pt x="1233715" y="1042054"/>
                  </a:lnTo>
                  <a:lnTo>
                    <a:pt x="1203131" y="1074121"/>
                  </a:lnTo>
                  <a:lnTo>
                    <a:pt x="1170311" y="1104244"/>
                  </a:lnTo>
                  <a:lnTo>
                    <a:pt x="1135372" y="1132313"/>
                  </a:lnTo>
                  <a:lnTo>
                    <a:pt x="1098432" y="1158222"/>
                  </a:lnTo>
                  <a:lnTo>
                    <a:pt x="1059608" y="1181863"/>
                  </a:lnTo>
                  <a:lnTo>
                    <a:pt x="1019018" y="1203126"/>
                  </a:lnTo>
                  <a:lnTo>
                    <a:pt x="976780" y="1221905"/>
                  </a:lnTo>
                  <a:lnTo>
                    <a:pt x="933011" y="1238091"/>
                  </a:lnTo>
                  <a:lnTo>
                    <a:pt x="887829" y="1251576"/>
                  </a:lnTo>
                  <a:lnTo>
                    <a:pt x="841352" y="1262252"/>
                  </a:lnTo>
                  <a:lnTo>
                    <a:pt x="793697" y="1270012"/>
                  </a:lnTo>
                  <a:lnTo>
                    <a:pt x="744982" y="1274747"/>
                  </a:lnTo>
                  <a:lnTo>
                    <a:pt x="695324" y="1276349"/>
                  </a:lnTo>
                  <a:close/>
                </a:path>
              </a:pathLst>
            </a:custGeom>
            <a:solidFill>
              <a:srgbClr val="29251C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91545B3-AA48-A6BC-A2B6-5BD5ADB0C76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7</a:t>
            </a:fld>
            <a:endParaRPr lang="en-US" sz="1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25B7B4-D965-86EA-0E26-EBA6797DC4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6314" y="365761"/>
            <a:ext cx="15297594" cy="1030778"/>
          </a:xfrm>
        </p:spPr>
        <p:txBody>
          <a:bodyPr/>
          <a:lstStyle/>
          <a:p>
            <a:r>
              <a:rPr lang="en-GB" b="1" dirty="0"/>
              <a:t>Concluding MCU quotes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DB9B70-4097-76C8-B830-44B37DFA72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75045" y="1882755"/>
            <a:ext cx="17537909" cy="11326178"/>
          </a:xfrm>
        </p:spPr>
        <p:txBody>
          <a:bodyPr/>
          <a:lstStyle/>
          <a:p>
            <a:pPr marL="685800" indent="-457200">
              <a:buFont typeface="Arial" panose="020B0604020202020204" pitchFamily="34" charset="0"/>
              <a:buChar char="•"/>
            </a:pPr>
            <a:r>
              <a:rPr lang="en-GB" sz="2800" dirty="0"/>
              <a:t>The university is a site for </a:t>
            </a:r>
            <a:r>
              <a:rPr lang="en-GB" sz="2800" dirty="0">
                <a:highlight>
                  <a:srgbClr val="FFFF00"/>
                </a:highlight>
              </a:rPr>
              <a:t>free enquiry and debate</a:t>
            </a:r>
            <a:r>
              <a:rPr lang="en-GB" sz="2800" dirty="0"/>
              <a:t>, distinguished by its openness to dialogue and rejection of intolerance. (From MCU 1988)</a:t>
            </a:r>
          </a:p>
          <a:p>
            <a:pPr marL="228600" indent="0"/>
            <a:endParaRPr lang="en-GB" sz="2800" dirty="0"/>
          </a:p>
          <a:p>
            <a:pPr marL="685800" indent="-457200">
              <a:buFont typeface="Arial" panose="020B0604020202020204" pitchFamily="34" charset="0"/>
              <a:buChar char="•"/>
            </a:pPr>
            <a:r>
              <a:rPr lang="en-GB" sz="2800" dirty="0"/>
              <a:t>universities upholding these principles could </a:t>
            </a:r>
            <a:r>
              <a:rPr lang="en-GB" sz="2800" dirty="0">
                <a:highlight>
                  <a:srgbClr val="FFFF00"/>
                </a:highlight>
              </a:rPr>
              <a:t>take many forms </a:t>
            </a:r>
            <a:r>
              <a:rPr lang="en-GB" sz="2800" dirty="0"/>
              <a:t>under the combined influence of culture, geography and history.</a:t>
            </a:r>
          </a:p>
          <a:p>
            <a:pPr marL="228600" indent="0"/>
            <a:endParaRPr lang="en-GB" sz="2800" dirty="0"/>
          </a:p>
          <a:p>
            <a:pPr marL="685800" indent="-457200">
              <a:buFont typeface="Arial" panose="020B0604020202020204" pitchFamily="34" charset="0"/>
              <a:buChar char="•"/>
            </a:pPr>
            <a:r>
              <a:rPr lang="en-GB" sz="2800" dirty="0"/>
              <a:t>universities require a </a:t>
            </a:r>
            <a:r>
              <a:rPr lang="en-GB" sz="2800" dirty="0">
                <a:highlight>
                  <a:srgbClr val="FFFF00"/>
                </a:highlight>
              </a:rPr>
              <a:t>reliable social contract with civil society</a:t>
            </a:r>
            <a:r>
              <a:rPr lang="en-GB" sz="2800" dirty="0"/>
              <a:t>, one which supports pursuit of the highest possible quality of academic work, with full respect for institutional autonomy.</a:t>
            </a:r>
          </a:p>
          <a:p>
            <a:pPr marL="228600" indent="0"/>
            <a:r>
              <a:rPr lang="en-GB" sz="2800" dirty="0"/>
              <a:t> </a:t>
            </a:r>
          </a:p>
          <a:p>
            <a:pPr marL="685800" indent="-457200">
              <a:buFont typeface="Arial" panose="020B0604020202020204" pitchFamily="34" charset="0"/>
              <a:buChar char="•"/>
            </a:pPr>
            <a:r>
              <a:rPr lang="en-GB" sz="2800" dirty="0"/>
              <a:t>Academic freedom is their </a:t>
            </a:r>
            <a:r>
              <a:rPr lang="en-GB" sz="2800" dirty="0">
                <a:highlight>
                  <a:srgbClr val="FFFF00"/>
                </a:highlight>
              </a:rPr>
              <a:t>lifeblood</a:t>
            </a:r>
            <a:r>
              <a:rPr lang="en-GB" sz="2800" dirty="0"/>
              <a:t>; </a:t>
            </a:r>
            <a:r>
              <a:rPr lang="en-GB" sz="2800" dirty="0">
                <a:highlight>
                  <a:srgbClr val="FFFF00"/>
                </a:highlight>
              </a:rPr>
              <a:t>open enquiry and dialogue their nourishment</a:t>
            </a:r>
            <a:r>
              <a:rPr lang="en-GB" sz="2800" dirty="0"/>
              <a:t>.</a:t>
            </a:r>
          </a:p>
          <a:p>
            <a:pPr marL="228600" indent="0"/>
            <a:r>
              <a:rPr lang="en-GB" sz="2800" dirty="0"/>
              <a:t> </a:t>
            </a:r>
          </a:p>
          <a:p>
            <a:pPr marL="685800" indent="-457200">
              <a:buFont typeface="Arial" panose="020B0604020202020204" pitchFamily="34" charset="0"/>
              <a:buChar char="•"/>
            </a:pPr>
            <a:r>
              <a:rPr lang="en-GB" sz="2800" dirty="0"/>
              <a:t>Universities embrace their duty to teach and undertake </a:t>
            </a:r>
            <a:r>
              <a:rPr lang="en-GB" sz="2800" dirty="0">
                <a:highlight>
                  <a:srgbClr val="FFFF00"/>
                </a:highlight>
              </a:rPr>
              <a:t>research ethically and with</a:t>
            </a:r>
          </a:p>
          <a:p>
            <a:r>
              <a:rPr lang="en-GB" sz="2800" dirty="0">
                <a:highlight>
                  <a:srgbClr val="FFFF00"/>
                </a:highlight>
              </a:rPr>
              <a:t>	  integrity, producing reliable, trustworthy and accessible results</a:t>
            </a:r>
            <a:r>
              <a:rPr lang="en-GB" sz="2800" dirty="0"/>
              <a:t>.</a:t>
            </a:r>
          </a:p>
          <a:p>
            <a:r>
              <a:rPr lang="en-GB" sz="2800" dirty="0"/>
              <a:t> </a:t>
            </a:r>
          </a:p>
          <a:p>
            <a:pPr marL="685800" indent="-457200">
              <a:buFont typeface="Arial" panose="020B0604020202020204" pitchFamily="34" charset="0"/>
              <a:buChar char="•"/>
            </a:pPr>
            <a:r>
              <a:rPr lang="en-GB" sz="2800" dirty="0"/>
              <a:t>Universities are </a:t>
            </a:r>
            <a:r>
              <a:rPr lang="en-GB" sz="2800" dirty="0">
                <a:highlight>
                  <a:srgbClr val="FFFF00"/>
                </a:highlight>
              </a:rPr>
              <a:t>spaces of tolerance and respect</a:t>
            </a:r>
            <a:r>
              <a:rPr lang="en-GB" sz="2800" dirty="0"/>
              <a:t> where diversity of perspectives flourishes and where inclusivity, anchored in principles of equity and fairness, prevails.</a:t>
            </a:r>
          </a:p>
          <a:p>
            <a:pPr marL="228600" indent="0"/>
            <a:r>
              <a:rPr lang="en-GB" sz="2800" dirty="0"/>
              <a:t> </a:t>
            </a:r>
          </a:p>
          <a:p>
            <a:pPr marL="685800" indent="-457200">
              <a:buFont typeface="Arial" panose="020B0604020202020204" pitchFamily="34" charset="0"/>
              <a:buChar char="•"/>
            </a:pPr>
            <a:r>
              <a:rPr lang="en-GB" sz="2800" dirty="0"/>
              <a:t>Commitment to </a:t>
            </a:r>
            <a:r>
              <a:rPr lang="en-GB" sz="2800" dirty="0">
                <a:highlight>
                  <a:srgbClr val="FFFF00"/>
                </a:highlight>
              </a:rPr>
              <a:t>strengthen the role of universities</a:t>
            </a:r>
            <a:r>
              <a:rPr lang="en-GB" sz="2800" dirty="0"/>
              <a:t> in the preservation of the planet and promoting health, prosperity, and enlightenment around the world.</a:t>
            </a:r>
          </a:p>
          <a:p>
            <a:endParaRPr lang="en-GB" dirty="0"/>
          </a:p>
          <a:p>
            <a:pPr marL="685800" indent="-457200">
              <a:buFont typeface="Arial" panose="020B0604020202020204" pitchFamily="34" charset="0"/>
              <a:buChar char="•"/>
            </a:pPr>
            <a:endParaRPr lang="en-GB" dirty="0"/>
          </a:p>
          <a:p>
            <a:pPr marL="685800" indent="-457200">
              <a:buFont typeface="Arial" panose="020B0604020202020204" pitchFamily="34" charset="0"/>
              <a:buChar char="•"/>
            </a:pPr>
            <a:endParaRPr lang="en-GB" dirty="0"/>
          </a:p>
          <a:p>
            <a:pPr marL="685800" indent="-457200">
              <a:buFont typeface="Arial" panose="020B0604020202020204" pitchFamily="34" charset="0"/>
              <a:buChar char="•"/>
            </a:pPr>
            <a:endParaRPr lang="en-GB" dirty="0"/>
          </a:p>
          <a:p>
            <a:pPr marL="685800" indent="-457200">
              <a:buFont typeface="Arial" panose="020B0604020202020204" pitchFamily="34" charset="0"/>
              <a:buChar char="•"/>
            </a:pP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DDCE8F-BDAD-641C-9D41-AF13EB528181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8</a:t>
            </a:fld>
            <a:endParaRPr lang="en-US" sz="1800"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395141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6840B-CFAF-1D26-49D5-4D4CEB3996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5202" y="2071734"/>
            <a:ext cx="15297594" cy="923330"/>
          </a:xfrm>
        </p:spPr>
        <p:txBody>
          <a:bodyPr/>
          <a:lstStyle/>
          <a:p>
            <a:r>
              <a:rPr lang="en-GB" b="1" dirty="0"/>
              <a:t>Supra-national and pro-active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AC95C6-80FB-AC99-FC9E-59379D4752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95202" y="3334020"/>
            <a:ext cx="8776335" cy="6801862"/>
          </a:xfrm>
        </p:spPr>
        <p:txBody>
          <a:bodyPr/>
          <a:lstStyle/>
          <a:p>
            <a:r>
              <a:rPr lang="en-GB" dirty="0"/>
              <a:t>1011 Signatories</a:t>
            </a:r>
          </a:p>
          <a:p>
            <a:r>
              <a:rPr lang="en-GB" dirty="0"/>
              <a:t>94 Countries</a:t>
            </a:r>
          </a:p>
          <a:p>
            <a:r>
              <a:rPr lang="en-GB" dirty="0"/>
              <a:t>2025 – 2030 strategy</a:t>
            </a:r>
          </a:p>
          <a:p>
            <a:r>
              <a:rPr lang="en-GB" dirty="0"/>
              <a:t>5 ‘Spokes’</a:t>
            </a:r>
          </a:p>
          <a:p>
            <a:r>
              <a:rPr lang="en-GB" dirty="0"/>
              <a:t>		Academic Freedom</a:t>
            </a:r>
          </a:p>
          <a:p>
            <a:r>
              <a:rPr lang="en-GB" dirty="0"/>
              <a:t>			Research</a:t>
            </a:r>
          </a:p>
          <a:p>
            <a:r>
              <a:rPr lang="en-GB" dirty="0"/>
              <a:t>			Connection with indices</a:t>
            </a:r>
          </a:p>
          <a:p>
            <a:r>
              <a:rPr lang="en-GB" dirty="0"/>
              <a:t>			Invitation to partner</a:t>
            </a:r>
          </a:p>
          <a:p>
            <a:r>
              <a:rPr lang="en-GB" dirty="0"/>
              <a:t>		Future Generations</a:t>
            </a:r>
          </a:p>
          <a:p>
            <a:r>
              <a:rPr lang="en-GB" dirty="0"/>
              <a:t>			GSF</a:t>
            </a:r>
          </a:p>
          <a:p>
            <a:r>
              <a:rPr lang="en-GB" dirty="0"/>
              <a:t>			Essay Competition</a:t>
            </a:r>
          </a:p>
          <a:p>
            <a:r>
              <a:rPr lang="en-GB" dirty="0"/>
              <a:t>Other ideas welcome</a:t>
            </a:r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898102-DD60-97CC-7114-EB75850E5932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9</a:t>
            </a:fld>
            <a:endParaRPr lang="en-US" sz="1800"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420002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</TotalTime>
  <Words>635</Words>
  <Application>Microsoft Macintosh PowerPoint</Application>
  <PresentationFormat>Custom</PresentationFormat>
  <Paragraphs>113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Tahoma</vt:lpstr>
      <vt:lpstr>Trebuchet MS</vt:lpstr>
      <vt:lpstr>Office Theme</vt:lpstr>
      <vt:lpstr>Supra-national frameworks of reference for Academic Freedom:</vt:lpstr>
      <vt:lpstr>Agenda</vt:lpstr>
      <vt:lpstr>MCU 1988</vt:lpstr>
      <vt:lpstr>MCU 1988</vt:lpstr>
      <vt:lpstr>Context</vt:lpstr>
      <vt:lpstr>MCU 2020</vt:lpstr>
      <vt:lpstr>MCU 2020</vt:lpstr>
      <vt:lpstr>Concluding MCU quotes</vt:lpstr>
      <vt:lpstr>Supra-national and pro-active</vt:lpstr>
      <vt:lpstr>Relevant Links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Fundamental Values as the basis of a reliable social contract with Civil Society:</dc:title>
  <dc:creator>Julia Berruezo</dc:creator>
  <cp:lastModifiedBy>David Lock</cp:lastModifiedBy>
  <cp:revision>7</cp:revision>
  <cp:lastPrinted>2026-04-27T22:37:14Z</cp:lastPrinted>
  <dcterms:created xsi:type="dcterms:W3CDTF">2022-10-12T19:27:11Z</dcterms:created>
  <dcterms:modified xsi:type="dcterms:W3CDTF">2026-04-27T22:41:14Z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2022-10-12T00:00:00Z</vt:filetime>
  </property>
  <property fmtid="{D5CDD505-2E9C-101B-9397-08002B2CF9AE}" pid="3" name="Creator">
    <vt:lpwstr>Canva</vt:lpwstr>
  </property>
  <property fmtid="{D5CDD505-2E9C-101B-9397-08002B2CF9AE}" pid="4" name="LastSaved">
    <vt:filetime>2022-10-12T00:00:00Z</vt:filetime>
  </property>
</Properties>
</file>