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4"/>
    <p:sldMasterId id="2147484141" r:id="rId5"/>
  </p:sldMasterIdLst>
  <p:notesMasterIdLst>
    <p:notesMasterId r:id="rId17"/>
  </p:notesMasterIdLst>
  <p:handoutMasterIdLst>
    <p:handoutMasterId r:id="rId18"/>
  </p:handoutMasterIdLst>
  <p:sldIdLst>
    <p:sldId id="257" r:id="rId6"/>
    <p:sldId id="485" r:id="rId7"/>
    <p:sldId id="523" r:id="rId8"/>
    <p:sldId id="496" r:id="rId9"/>
    <p:sldId id="493" r:id="rId10"/>
    <p:sldId id="501" r:id="rId11"/>
    <p:sldId id="513" r:id="rId12"/>
    <p:sldId id="517" r:id="rId13"/>
    <p:sldId id="519" r:id="rId14"/>
    <p:sldId id="522" r:id="rId15"/>
    <p:sldId id="458" r:id="rId16"/>
  </p:sldIdLst>
  <p:sldSz cx="9144000" cy="5143500" type="screen16x9"/>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pitchFamily="-9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pitchFamily="-9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pitchFamily="-9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pitchFamily="-9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pitchFamily="-9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pitchFamily="-9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pitchFamily="-9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pitchFamily="-9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pitchFamily="-93"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A3A3A3"/>
    <a:srgbClr val="50BE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DADED6-C843-4458-84EF-68695A88A5A8}" v="5" dt="2026-04-27T17:09:26.8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9" autoAdjust="0"/>
    <p:restoredTop sz="94394" autoAdjust="0"/>
  </p:normalViewPr>
  <p:slideViewPr>
    <p:cSldViewPr>
      <p:cViewPr varScale="1">
        <p:scale>
          <a:sx n="138" d="100"/>
          <a:sy n="138" d="100"/>
        </p:scale>
        <p:origin x="756" y="114"/>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11" d="100"/>
          <a:sy n="111" d="100"/>
        </p:scale>
        <p:origin x="-4264" y="-11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Robinson" userId="791dfe14-2cfe-415f-bbcd-33c899efa5c0" providerId="ADAL" clId="{C52BC889-BFCB-4705-A0AB-DEA65419E9AA}"/>
    <pc:docChg chg="undo custSel addSld delSld modSld">
      <pc:chgData name="David Robinson" userId="791dfe14-2cfe-415f-bbcd-33c899efa5c0" providerId="ADAL" clId="{C52BC889-BFCB-4705-A0AB-DEA65419E9AA}" dt="2026-04-27T17:22:07.611" v="1257" actId="20577"/>
      <pc:docMkLst>
        <pc:docMk/>
      </pc:docMkLst>
      <pc:sldChg chg="modSp mod">
        <pc:chgData name="David Robinson" userId="791dfe14-2cfe-415f-bbcd-33c899efa5c0" providerId="ADAL" clId="{C52BC889-BFCB-4705-A0AB-DEA65419E9AA}" dt="2026-04-27T17:09:26.879" v="1015" actId="1076"/>
        <pc:sldMkLst>
          <pc:docMk/>
          <pc:sldMk cId="0" sldId="257"/>
        </pc:sldMkLst>
        <pc:spChg chg="mod">
          <ac:chgData name="David Robinson" userId="791dfe14-2cfe-415f-bbcd-33c899efa5c0" providerId="ADAL" clId="{C52BC889-BFCB-4705-A0AB-DEA65419E9AA}" dt="2026-04-27T17:09:26.879" v="1015" actId="1076"/>
          <ac:spMkLst>
            <pc:docMk/>
            <pc:sldMk cId="0" sldId="257"/>
            <ac:spMk id="5124" creationId="{B6E0A771-605D-9649-02FD-CDE537EA59CD}"/>
          </ac:spMkLst>
        </pc:spChg>
      </pc:sldChg>
      <pc:sldChg chg="modSp mod">
        <pc:chgData name="David Robinson" userId="791dfe14-2cfe-415f-bbcd-33c899efa5c0" providerId="ADAL" clId="{C52BC889-BFCB-4705-A0AB-DEA65419E9AA}" dt="2026-04-27T17:18:45.868" v="1166" actId="20577"/>
        <pc:sldMkLst>
          <pc:docMk/>
          <pc:sldMk cId="2962655384" sldId="458"/>
        </pc:sldMkLst>
        <pc:spChg chg="mod">
          <ac:chgData name="David Robinson" userId="791dfe14-2cfe-415f-bbcd-33c899efa5c0" providerId="ADAL" clId="{C52BC889-BFCB-4705-A0AB-DEA65419E9AA}" dt="2026-04-27T17:18:45.868" v="1166" actId="20577"/>
          <ac:spMkLst>
            <pc:docMk/>
            <pc:sldMk cId="2962655384" sldId="458"/>
            <ac:spMk id="8196" creationId="{8ED4F57F-735D-5B3D-941A-68796B516D42}"/>
          </ac:spMkLst>
        </pc:spChg>
      </pc:sldChg>
      <pc:sldChg chg="modSp del mod">
        <pc:chgData name="David Robinson" userId="791dfe14-2cfe-415f-bbcd-33c899efa5c0" providerId="ADAL" clId="{C52BC889-BFCB-4705-A0AB-DEA65419E9AA}" dt="2026-04-27T17:14:04.619" v="1016" actId="47"/>
        <pc:sldMkLst>
          <pc:docMk/>
          <pc:sldMk cId="3744030986" sldId="479"/>
        </pc:sldMkLst>
        <pc:spChg chg="mod">
          <ac:chgData name="David Robinson" userId="791dfe14-2cfe-415f-bbcd-33c899efa5c0" providerId="ADAL" clId="{C52BC889-BFCB-4705-A0AB-DEA65419E9AA}" dt="2026-04-27T16:27:26.216" v="656" actId="20577"/>
          <ac:spMkLst>
            <pc:docMk/>
            <pc:sldMk cId="3744030986" sldId="479"/>
            <ac:spMk id="10244" creationId="{346A92FF-9E3C-0BF2-51FD-01F6F018C55C}"/>
          </ac:spMkLst>
        </pc:spChg>
      </pc:sldChg>
      <pc:sldChg chg="modSp mod">
        <pc:chgData name="David Robinson" userId="791dfe14-2cfe-415f-bbcd-33c899efa5c0" providerId="ADAL" clId="{C52BC889-BFCB-4705-A0AB-DEA65419E9AA}" dt="2026-04-27T17:19:17.572" v="1178" actId="20577"/>
        <pc:sldMkLst>
          <pc:docMk/>
          <pc:sldMk cId="1646058550" sldId="485"/>
        </pc:sldMkLst>
        <pc:spChg chg="mod">
          <ac:chgData name="David Robinson" userId="791dfe14-2cfe-415f-bbcd-33c899efa5c0" providerId="ADAL" clId="{C52BC889-BFCB-4705-A0AB-DEA65419E9AA}" dt="2026-04-27T17:19:17.572" v="1178" actId="20577"/>
          <ac:spMkLst>
            <pc:docMk/>
            <pc:sldMk cId="1646058550" sldId="485"/>
            <ac:spMk id="10244" creationId="{346A92FF-9E3C-0BF2-51FD-01F6F018C55C}"/>
          </ac:spMkLst>
        </pc:spChg>
      </pc:sldChg>
      <pc:sldChg chg="modSp mod">
        <pc:chgData name="David Robinson" userId="791dfe14-2cfe-415f-bbcd-33c899efa5c0" providerId="ADAL" clId="{C52BC889-BFCB-4705-A0AB-DEA65419E9AA}" dt="2026-04-27T17:21:05.524" v="1203" actId="20577"/>
        <pc:sldMkLst>
          <pc:docMk/>
          <pc:sldMk cId="2652760868" sldId="493"/>
        </pc:sldMkLst>
        <pc:spChg chg="mod">
          <ac:chgData name="David Robinson" userId="791dfe14-2cfe-415f-bbcd-33c899efa5c0" providerId="ADAL" clId="{C52BC889-BFCB-4705-A0AB-DEA65419E9AA}" dt="2026-04-27T17:21:05.524" v="1203" actId="20577"/>
          <ac:spMkLst>
            <pc:docMk/>
            <pc:sldMk cId="2652760868" sldId="493"/>
            <ac:spMk id="2" creationId="{765152B1-63DF-E894-1806-133124F1218C}"/>
          </ac:spMkLst>
        </pc:spChg>
        <pc:spChg chg="mod">
          <ac:chgData name="David Robinson" userId="791dfe14-2cfe-415f-bbcd-33c899efa5c0" providerId="ADAL" clId="{C52BC889-BFCB-4705-A0AB-DEA65419E9AA}" dt="2026-04-27T16:32:11.162" v="666" actId="6549"/>
          <ac:spMkLst>
            <pc:docMk/>
            <pc:sldMk cId="2652760868" sldId="493"/>
            <ac:spMk id="10244" creationId="{346A92FF-9E3C-0BF2-51FD-01F6F018C55C}"/>
          </ac:spMkLst>
        </pc:spChg>
      </pc:sldChg>
      <pc:sldChg chg="modSp mod">
        <pc:chgData name="David Robinson" userId="791dfe14-2cfe-415f-bbcd-33c899efa5c0" providerId="ADAL" clId="{C52BC889-BFCB-4705-A0AB-DEA65419E9AA}" dt="2026-04-27T17:20:49.957" v="1197" actId="20577"/>
        <pc:sldMkLst>
          <pc:docMk/>
          <pc:sldMk cId="2244062817" sldId="496"/>
        </pc:sldMkLst>
        <pc:spChg chg="mod">
          <ac:chgData name="David Robinson" userId="791dfe14-2cfe-415f-bbcd-33c899efa5c0" providerId="ADAL" clId="{C52BC889-BFCB-4705-A0AB-DEA65419E9AA}" dt="2026-04-27T17:20:49.957" v="1197" actId="20577"/>
          <ac:spMkLst>
            <pc:docMk/>
            <pc:sldMk cId="2244062817" sldId="496"/>
            <ac:spMk id="10244" creationId="{93D995B5-5302-3333-373A-CECD61005040}"/>
          </ac:spMkLst>
        </pc:spChg>
      </pc:sldChg>
      <pc:sldChg chg="modSp mod">
        <pc:chgData name="David Robinson" userId="791dfe14-2cfe-415f-bbcd-33c899efa5c0" providerId="ADAL" clId="{C52BC889-BFCB-4705-A0AB-DEA65419E9AA}" dt="2026-04-27T17:22:07.611" v="1257" actId="20577"/>
        <pc:sldMkLst>
          <pc:docMk/>
          <pc:sldMk cId="156628915" sldId="501"/>
        </pc:sldMkLst>
        <pc:spChg chg="mod">
          <ac:chgData name="David Robinson" userId="791dfe14-2cfe-415f-bbcd-33c899efa5c0" providerId="ADAL" clId="{C52BC889-BFCB-4705-A0AB-DEA65419E9AA}" dt="2026-04-27T17:22:07.611" v="1257" actId="20577"/>
          <ac:spMkLst>
            <pc:docMk/>
            <pc:sldMk cId="156628915" sldId="501"/>
            <ac:spMk id="16388" creationId="{8B1DCD19-E578-187D-F96E-1B60E7F73EC9}"/>
          </ac:spMkLst>
        </pc:spChg>
      </pc:sldChg>
      <pc:sldChg chg="del">
        <pc:chgData name="David Robinson" userId="791dfe14-2cfe-415f-bbcd-33c899efa5c0" providerId="ADAL" clId="{C52BC889-BFCB-4705-A0AB-DEA65419E9AA}" dt="2026-04-27T16:11:23.270" v="66" actId="47"/>
        <pc:sldMkLst>
          <pc:docMk/>
          <pc:sldMk cId="3052472002" sldId="512"/>
        </pc:sldMkLst>
      </pc:sldChg>
      <pc:sldChg chg="modSp mod">
        <pc:chgData name="David Robinson" userId="791dfe14-2cfe-415f-bbcd-33c899efa5c0" providerId="ADAL" clId="{C52BC889-BFCB-4705-A0AB-DEA65419E9AA}" dt="2026-04-27T16:33:59.795" v="707" actId="114"/>
        <pc:sldMkLst>
          <pc:docMk/>
          <pc:sldMk cId="2345982744" sldId="513"/>
        </pc:sldMkLst>
        <pc:spChg chg="mod">
          <ac:chgData name="David Robinson" userId="791dfe14-2cfe-415f-bbcd-33c899efa5c0" providerId="ADAL" clId="{C52BC889-BFCB-4705-A0AB-DEA65419E9AA}" dt="2026-04-27T16:11:42.313" v="69" actId="20577"/>
          <ac:spMkLst>
            <pc:docMk/>
            <pc:sldMk cId="2345982744" sldId="513"/>
            <ac:spMk id="16386" creationId="{DB2F41B9-5467-5499-C791-1A2CE2BAD1FB}"/>
          </ac:spMkLst>
        </pc:spChg>
        <pc:spChg chg="mod">
          <ac:chgData name="David Robinson" userId="791dfe14-2cfe-415f-bbcd-33c899efa5c0" providerId="ADAL" clId="{C52BC889-BFCB-4705-A0AB-DEA65419E9AA}" dt="2026-04-27T16:33:59.795" v="707" actId="114"/>
          <ac:spMkLst>
            <pc:docMk/>
            <pc:sldMk cId="2345982744" sldId="513"/>
            <ac:spMk id="16388" creationId="{8B1DCD19-E578-187D-F96E-1B60E7F73EC9}"/>
          </ac:spMkLst>
        </pc:spChg>
      </pc:sldChg>
      <pc:sldChg chg="del">
        <pc:chgData name="David Robinson" userId="791dfe14-2cfe-415f-bbcd-33c899efa5c0" providerId="ADAL" clId="{C52BC889-BFCB-4705-A0AB-DEA65419E9AA}" dt="2026-04-27T16:12:39.871" v="78" actId="47"/>
        <pc:sldMkLst>
          <pc:docMk/>
          <pc:sldMk cId="3089161895" sldId="515"/>
        </pc:sldMkLst>
      </pc:sldChg>
      <pc:sldChg chg="modSp add del mod">
        <pc:chgData name="David Robinson" userId="791dfe14-2cfe-415f-bbcd-33c899efa5c0" providerId="ADAL" clId="{C52BC889-BFCB-4705-A0AB-DEA65419E9AA}" dt="2026-04-27T16:34:08.283" v="709" actId="20577"/>
        <pc:sldMkLst>
          <pc:docMk/>
          <pc:sldMk cId="909625230" sldId="517"/>
        </pc:sldMkLst>
        <pc:spChg chg="mod">
          <ac:chgData name="David Robinson" userId="791dfe14-2cfe-415f-bbcd-33c899efa5c0" providerId="ADAL" clId="{C52BC889-BFCB-4705-A0AB-DEA65419E9AA}" dt="2026-04-27T16:12:34.322" v="77" actId="20577"/>
          <ac:spMkLst>
            <pc:docMk/>
            <pc:sldMk cId="909625230" sldId="517"/>
            <ac:spMk id="16386" creationId="{DB2F41B9-5467-5499-C791-1A2CE2BAD1FB}"/>
          </ac:spMkLst>
        </pc:spChg>
        <pc:spChg chg="mod">
          <ac:chgData name="David Robinson" userId="791dfe14-2cfe-415f-bbcd-33c899efa5c0" providerId="ADAL" clId="{C52BC889-BFCB-4705-A0AB-DEA65419E9AA}" dt="2026-04-27T16:34:08.283" v="709" actId="20577"/>
          <ac:spMkLst>
            <pc:docMk/>
            <pc:sldMk cId="909625230" sldId="517"/>
            <ac:spMk id="16388" creationId="{8B1DCD19-E578-187D-F96E-1B60E7F73EC9}"/>
          </ac:spMkLst>
        </pc:spChg>
      </pc:sldChg>
      <pc:sldChg chg="modSp mod">
        <pc:chgData name="David Robinson" userId="791dfe14-2cfe-415f-bbcd-33c899efa5c0" providerId="ADAL" clId="{C52BC889-BFCB-4705-A0AB-DEA65419E9AA}" dt="2026-04-27T17:18:14.163" v="1156" actId="6549"/>
        <pc:sldMkLst>
          <pc:docMk/>
          <pc:sldMk cId="4248216421" sldId="519"/>
        </pc:sldMkLst>
        <pc:spChg chg="mod">
          <ac:chgData name="David Robinson" userId="791dfe14-2cfe-415f-bbcd-33c899efa5c0" providerId="ADAL" clId="{C52BC889-BFCB-4705-A0AB-DEA65419E9AA}" dt="2026-04-27T17:18:14.163" v="1156" actId="6549"/>
          <ac:spMkLst>
            <pc:docMk/>
            <pc:sldMk cId="4248216421" sldId="519"/>
            <ac:spMk id="16388" creationId="{8B1DCD19-E578-187D-F96E-1B60E7F73EC9}"/>
          </ac:spMkLst>
        </pc:spChg>
      </pc:sldChg>
      <pc:sldChg chg="del">
        <pc:chgData name="David Robinson" userId="791dfe14-2cfe-415f-bbcd-33c899efa5c0" providerId="ADAL" clId="{C52BC889-BFCB-4705-A0AB-DEA65419E9AA}" dt="2026-04-27T16:14:44.214" v="91" actId="47"/>
        <pc:sldMkLst>
          <pc:docMk/>
          <pc:sldMk cId="1590931789" sldId="520"/>
        </pc:sldMkLst>
      </pc:sldChg>
      <pc:sldChg chg="modSp mod">
        <pc:chgData name="David Robinson" userId="791dfe14-2cfe-415f-bbcd-33c899efa5c0" providerId="ADAL" clId="{C52BC889-BFCB-4705-A0AB-DEA65419E9AA}" dt="2026-04-27T17:08:05.098" v="1010" actId="20577"/>
        <pc:sldMkLst>
          <pc:docMk/>
          <pc:sldMk cId="1510122193" sldId="522"/>
        </pc:sldMkLst>
        <pc:spChg chg="mod">
          <ac:chgData name="David Robinson" userId="791dfe14-2cfe-415f-bbcd-33c899efa5c0" providerId="ADAL" clId="{C52BC889-BFCB-4705-A0AB-DEA65419E9AA}" dt="2026-04-27T17:08:05.098" v="1010" actId="20577"/>
          <ac:spMkLst>
            <pc:docMk/>
            <pc:sldMk cId="1510122193" sldId="522"/>
            <ac:spMk id="16388" creationId="{8B1DCD19-E578-187D-F96E-1B60E7F73EC9}"/>
          </ac:spMkLst>
        </pc:spChg>
      </pc:sldChg>
      <pc:sldChg chg="modSp mod">
        <pc:chgData name="David Robinson" userId="791dfe14-2cfe-415f-bbcd-33c899efa5c0" providerId="ADAL" clId="{C52BC889-BFCB-4705-A0AB-DEA65419E9AA}" dt="2026-04-27T17:15:10.444" v="1047" actId="20577"/>
        <pc:sldMkLst>
          <pc:docMk/>
          <pc:sldMk cId="3204903943" sldId="523"/>
        </pc:sldMkLst>
        <pc:spChg chg="mod">
          <ac:chgData name="David Robinson" userId="791dfe14-2cfe-415f-bbcd-33c899efa5c0" providerId="ADAL" clId="{C52BC889-BFCB-4705-A0AB-DEA65419E9AA}" dt="2026-04-27T17:15:10.444" v="1047" actId="20577"/>
          <ac:spMkLst>
            <pc:docMk/>
            <pc:sldMk cId="3204903943" sldId="523"/>
            <ac:spMk id="10244" creationId="{A356E5B7-6CFF-C6C1-CD8F-B7A3653F5E7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35FBADA-234C-7F4A-CFC6-E17802A9A2A9}"/>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3177" tIns="46589" rIns="93177" bIns="46589" numCol="1" anchor="t" anchorCtr="0" compatLnSpc="1">
            <a:prstTxWarp prst="textNoShape">
              <a:avLst/>
            </a:prstTxWarp>
          </a:bodyPr>
          <a:lstStyle>
            <a:lvl1pPr>
              <a:defRPr sz="1200">
                <a:latin typeface="Times" charset="0"/>
                <a:ea typeface="ヒラギノ角ゴ Pro W3" charset="0"/>
                <a:cs typeface="+mn-cs"/>
              </a:defRPr>
            </a:lvl1pPr>
          </a:lstStyle>
          <a:p>
            <a:pPr>
              <a:defRPr/>
            </a:pPr>
            <a:endParaRPr lang="en-US"/>
          </a:p>
        </p:txBody>
      </p:sp>
      <p:sp>
        <p:nvSpPr>
          <p:cNvPr id="1027" name="Rectangle 3">
            <a:extLst>
              <a:ext uri="{FF2B5EF4-FFF2-40B4-BE49-F238E27FC236}">
                <a16:creationId xmlns:a16="http://schemas.microsoft.com/office/drawing/2014/main" id="{DE4B0124-5FC5-A4E6-EA9F-4EA256C53EE5}"/>
              </a:ext>
            </a:extLst>
          </p:cNvPr>
          <p:cNvSpPr>
            <a:spLocks noGrp="1" noChangeArrowheads="1"/>
          </p:cNvSpPr>
          <p:nvPr>
            <p:ph type="dt" sz="quarter" idx="1"/>
          </p:nvPr>
        </p:nvSpPr>
        <p:spPr bwMode="auto">
          <a:xfrm>
            <a:off x="3971925" y="0"/>
            <a:ext cx="3038475" cy="465138"/>
          </a:xfrm>
          <a:prstGeom prst="rect">
            <a:avLst/>
          </a:prstGeom>
          <a:noFill/>
          <a:ln>
            <a:noFill/>
          </a:ln>
          <a:effectLst/>
        </p:spPr>
        <p:txBody>
          <a:bodyPr vert="horz" wrap="square" lIns="93177" tIns="46589" rIns="93177" bIns="46589" numCol="1" anchor="t" anchorCtr="0" compatLnSpc="1">
            <a:prstTxWarp prst="textNoShape">
              <a:avLst/>
            </a:prstTxWarp>
          </a:bodyPr>
          <a:lstStyle>
            <a:lvl1pPr algn="r">
              <a:defRPr sz="1200">
                <a:latin typeface="Times" charset="0"/>
                <a:ea typeface="ヒラギノ角ゴ Pro W3" charset="0"/>
                <a:cs typeface="+mn-cs"/>
              </a:defRPr>
            </a:lvl1pPr>
          </a:lstStyle>
          <a:p>
            <a:pPr>
              <a:defRPr/>
            </a:pPr>
            <a:endParaRPr lang="en-US"/>
          </a:p>
        </p:txBody>
      </p:sp>
      <p:sp>
        <p:nvSpPr>
          <p:cNvPr id="1028" name="Rectangle 4">
            <a:extLst>
              <a:ext uri="{FF2B5EF4-FFF2-40B4-BE49-F238E27FC236}">
                <a16:creationId xmlns:a16="http://schemas.microsoft.com/office/drawing/2014/main" id="{469C5643-A7D9-71D4-7974-8230A5D3B86D}"/>
              </a:ext>
            </a:extLst>
          </p:cNvPr>
          <p:cNvSpPr>
            <a:spLocks noGrp="1" noChangeArrowheads="1"/>
          </p:cNvSpPr>
          <p:nvPr>
            <p:ph type="ftr" sz="quarter" idx="2"/>
          </p:nvPr>
        </p:nvSpPr>
        <p:spPr bwMode="auto">
          <a:xfrm>
            <a:off x="0" y="8831263"/>
            <a:ext cx="3038475" cy="465137"/>
          </a:xfrm>
          <a:prstGeom prst="rect">
            <a:avLst/>
          </a:prstGeom>
          <a:noFill/>
          <a:ln>
            <a:noFill/>
          </a:ln>
          <a:effectLst/>
        </p:spPr>
        <p:txBody>
          <a:bodyPr vert="horz" wrap="square" lIns="93177" tIns="46589" rIns="93177" bIns="46589" numCol="1" anchor="b" anchorCtr="0" compatLnSpc="1">
            <a:prstTxWarp prst="textNoShape">
              <a:avLst/>
            </a:prstTxWarp>
          </a:bodyPr>
          <a:lstStyle>
            <a:lvl1pPr>
              <a:defRPr sz="1200">
                <a:latin typeface="Times" charset="0"/>
                <a:ea typeface="ヒラギノ角ゴ Pro W3" charset="0"/>
                <a:cs typeface="+mn-cs"/>
              </a:defRPr>
            </a:lvl1pPr>
          </a:lstStyle>
          <a:p>
            <a:pPr>
              <a:defRPr/>
            </a:pPr>
            <a:endParaRPr lang="en-US"/>
          </a:p>
        </p:txBody>
      </p:sp>
      <p:sp>
        <p:nvSpPr>
          <p:cNvPr id="1029" name="Rectangle 5">
            <a:extLst>
              <a:ext uri="{FF2B5EF4-FFF2-40B4-BE49-F238E27FC236}">
                <a16:creationId xmlns:a16="http://schemas.microsoft.com/office/drawing/2014/main" id="{37E98ED7-365A-0124-ABC1-C0290FCBAFFE}"/>
              </a:ext>
            </a:extLst>
          </p:cNvPr>
          <p:cNvSpPr>
            <a:spLocks noGrp="1" noChangeArrowheads="1"/>
          </p:cNvSpPr>
          <p:nvPr>
            <p:ph type="sldNum" sz="quarter" idx="3"/>
          </p:nvPr>
        </p:nvSpPr>
        <p:spPr bwMode="auto">
          <a:xfrm>
            <a:off x="3971925" y="8831263"/>
            <a:ext cx="3038475" cy="465137"/>
          </a:xfrm>
          <a:prstGeom prst="rect">
            <a:avLst/>
          </a:prstGeom>
          <a:noFill/>
          <a:ln>
            <a:noFill/>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9CEDC305-8E2B-409B-86E9-FBB6F49212E1}"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EF91042-98BD-0BAA-60A3-19E0EB4168B6}"/>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3177" tIns="46589" rIns="93177" bIns="46589" numCol="1" anchor="t" anchorCtr="0" compatLnSpc="1">
            <a:prstTxWarp prst="textNoShape">
              <a:avLst/>
            </a:prstTxWarp>
          </a:bodyPr>
          <a:lstStyle>
            <a:lvl1pPr>
              <a:defRPr sz="1200">
                <a:latin typeface="Times" charset="0"/>
                <a:ea typeface="ヒラギノ角ゴ Pro W3" charset="0"/>
                <a:cs typeface="+mn-cs"/>
              </a:defRPr>
            </a:lvl1pPr>
          </a:lstStyle>
          <a:p>
            <a:pPr>
              <a:defRPr/>
            </a:pPr>
            <a:endParaRPr lang="en-US"/>
          </a:p>
        </p:txBody>
      </p:sp>
      <p:sp>
        <p:nvSpPr>
          <p:cNvPr id="6147" name="Rectangle 3">
            <a:extLst>
              <a:ext uri="{FF2B5EF4-FFF2-40B4-BE49-F238E27FC236}">
                <a16:creationId xmlns:a16="http://schemas.microsoft.com/office/drawing/2014/main" id="{641E43BB-E1D8-52B5-E008-DF9DD0519963}"/>
              </a:ext>
            </a:extLst>
          </p:cNvPr>
          <p:cNvSpPr>
            <a:spLocks noGrp="1" noChangeArrowheads="1"/>
          </p:cNvSpPr>
          <p:nvPr>
            <p:ph type="dt" idx="1"/>
          </p:nvPr>
        </p:nvSpPr>
        <p:spPr bwMode="auto">
          <a:xfrm>
            <a:off x="3971925" y="0"/>
            <a:ext cx="3038475" cy="465138"/>
          </a:xfrm>
          <a:prstGeom prst="rect">
            <a:avLst/>
          </a:prstGeom>
          <a:noFill/>
          <a:ln>
            <a:noFill/>
          </a:ln>
          <a:effectLst/>
        </p:spPr>
        <p:txBody>
          <a:bodyPr vert="horz" wrap="square" lIns="93177" tIns="46589" rIns="93177" bIns="46589" numCol="1" anchor="t" anchorCtr="0" compatLnSpc="1">
            <a:prstTxWarp prst="textNoShape">
              <a:avLst/>
            </a:prstTxWarp>
          </a:bodyPr>
          <a:lstStyle>
            <a:lvl1pPr algn="r">
              <a:defRPr sz="1200">
                <a:latin typeface="Times" charset="0"/>
                <a:ea typeface="ヒラギノ角ゴ Pro W3" charset="0"/>
                <a:cs typeface="+mn-cs"/>
              </a:defRPr>
            </a:lvl1pPr>
          </a:lstStyle>
          <a:p>
            <a:pPr>
              <a:defRPr/>
            </a:pPr>
            <a:endParaRPr lang="en-US"/>
          </a:p>
        </p:txBody>
      </p:sp>
      <p:sp>
        <p:nvSpPr>
          <p:cNvPr id="3076" name="Rectangle 4">
            <a:extLst>
              <a:ext uri="{FF2B5EF4-FFF2-40B4-BE49-F238E27FC236}">
                <a16:creationId xmlns:a16="http://schemas.microsoft.com/office/drawing/2014/main" id="{5D66E70F-B512-C672-C6A2-0D560A13D7DB}"/>
              </a:ext>
            </a:extLst>
          </p:cNvPr>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a:extLst>
              <a:ext uri="{FF2B5EF4-FFF2-40B4-BE49-F238E27FC236}">
                <a16:creationId xmlns:a16="http://schemas.microsoft.com/office/drawing/2014/main" id="{A16A0145-DF8A-547A-5C4D-6EE81556964D}"/>
              </a:ext>
            </a:extLst>
          </p:cNvPr>
          <p:cNvSpPr>
            <a:spLocks noGrp="1" noChangeArrowheads="1"/>
          </p:cNvSpPr>
          <p:nvPr>
            <p:ph type="body" sz="quarter" idx="3"/>
          </p:nvPr>
        </p:nvSpPr>
        <p:spPr bwMode="auto">
          <a:xfrm>
            <a:off x="935038" y="4416425"/>
            <a:ext cx="5140325" cy="4183063"/>
          </a:xfrm>
          <a:prstGeom prst="rect">
            <a:avLst/>
          </a:prstGeom>
          <a:noFill/>
          <a:ln>
            <a:noFill/>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a:extLst>
              <a:ext uri="{FF2B5EF4-FFF2-40B4-BE49-F238E27FC236}">
                <a16:creationId xmlns:a16="http://schemas.microsoft.com/office/drawing/2014/main" id="{1C05D9CA-B760-91BF-9B30-8D89DFF21D69}"/>
              </a:ext>
            </a:extLst>
          </p:cNvPr>
          <p:cNvSpPr>
            <a:spLocks noGrp="1" noChangeArrowheads="1"/>
          </p:cNvSpPr>
          <p:nvPr>
            <p:ph type="ftr" sz="quarter" idx="4"/>
          </p:nvPr>
        </p:nvSpPr>
        <p:spPr bwMode="auto">
          <a:xfrm>
            <a:off x="0" y="8831263"/>
            <a:ext cx="3038475" cy="465137"/>
          </a:xfrm>
          <a:prstGeom prst="rect">
            <a:avLst/>
          </a:prstGeom>
          <a:noFill/>
          <a:ln>
            <a:noFill/>
          </a:ln>
          <a:effectLst/>
        </p:spPr>
        <p:txBody>
          <a:bodyPr vert="horz" wrap="square" lIns="93177" tIns="46589" rIns="93177" bIns="46589" numCol="1" anchor="b" anchorCtr="0" compatLnSpc="1">
            <a:prstTxWarp prst="textNoShape">
              <a:avLst/>
            </a:prstTxWarp>
          </a:bodyPr>
          <a:lstStyle>
            <a:lvl1pPr>
              <a:defRPr sz="1200">
                <a:latin typeface="Times" charset="0"/>
                <a:ea typeface="ヒラギノ角ゴ Pro W3" charset="0"/>
                <a:cs typeface="+mn-cs"/>
              </a:defRPr>
            </a:lvl1pPr>
          </a:lstStyle>
          <a:p>
            <a:pPr>
              <a:defRPr/>
            </a:pPr>
            <a:endParaRPr lang="en-US"/>
          </a:p>
        </p:txBody>
      </p:sp>
      <p:sp>
        <p:nvSpPr>
          <p:cNvPr id="6151" name="Rectangle 7">
            <a:extLst>
              <a:ext uri="{FF2B5EF4-FFF2-40B4-BE49-F238E27FC236}">
                <a16:creationId xmlns:a16="http://schemas.microsoft.com/office/drawing/2014/main" id="{7B256BDD-0058-41C4-94C3-D342767C75E6}"/>
              </a:ext>
            </a:extLst>
          </p:cNvPr>
          <p:cNvSpPr>
            <a:spLocks noGrp="1" noChangeArrowheads="1"/>
          </p:cNvSpPr>
          <p:nvPr>
            <p:ph type="sldNum" sz="quarter" idx="5"/>
          </p:nvPr>
        </p:nvSpPr>
        <p:spPr bwMode="auto">
          <a:xfrm>
            <a:off x="3971925" y="8831263"/>
            <a:ext cx="3038475" cy="465137"/>
          </a:xfrm>
          <a:prstGeom prst="rect">
            <a:avLst/>
          </a:prstGeom>
          <a:noFill/>
          <a:ln>
            <a:noFill/>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21AA0620-4D2A-42B1-AD4C-C6583504412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ヒラギノ角ゴ Pro W3" charset="0"/>
        <a:cs typeface="ヒラギノ角ゴ Pro W3" charset="0"/>
      </a:defRPr>
    </a:lvl1pPr>
    <a:lvl2pPr marL="457200" algn="l" rtl="0" eaLnBrk="0" fontAlgn="base" hangingPunct="0">
      <a:spcBef>
        <a:spcPct val="30000"/>
      </a:spcBef>
      <a:spcAft>
        <a:spcPct val="0"/>
      </a:spcAft>
      <a:defRPr sz="1200" kern="1200">
        <a:solidFill>
          <a:schemeClr val="tx1"/>
        </a:solidFill>
        <a:latin typeface="Times" charset="0"/>
        <a:ea typeface="ヒラギノ角ゴ Pro W3" charset="0"/>
        <a:cs typeface="+mn-cs"/>
      </a:defRPr>
    </a:lvl2pPr>
    <a:lvl3pPr marL="914400" algn="l" rtl="0" eaLnBrk="0" fontAlgn="base" hangingPunct="0">
      <a:spcBef>
        <a:spcPct val="30000"/>
      </a:spcBef>
      <a:spcAft>
        <a:spcPct val="0"/>
      </a:spcAft>
      <a:defRPr sz="1200" kern="1200">
        <a:solidFill>
          <a:schemeClr val="tx1"/>
        </a:solidFill>
        <a:latin typeface="Times" charset="0"/>
        <a:ea typeface="ヒラギノ角ゴ Pro W3" charset="0"/>
        <a:cs typeface="+mn-cs"/>
      </a:defRPr>
    </a:lvl3pPr>
    <a:lvl4pPr marL="1371600" algn="l" rtl="0" eaLnBrk="0" fontAlgn="base" hangingPunct="0">
      <a:spcBef>
        <a:spcPct val="30000"/>
      </a:spcBef>
      <a:spcAft>
        <a:spcPct val="0"/>
      </a:spcAft>
      <a:defRPr sz="1200" kern="1200">
        <a:solidFill>
          <a:schemeClr val="tx1"/>
        </a:solidFill>
        <a:latin typeface="Times" charset="0"/>
        <a:ea typeface="ヒラギノ角ゴ Pro W3" charset="0"/>
        <a:cs typeface="+mn-cs"/>
      </a:defRPr>
    </a:lvl4pPr>
    <a:lvl5pPr marL="1828800" algn="l" rtl="0" eaLnBrk="0" fontAlgn="base" hangingPunct="0">
      <a:spcBef>
        <a:spcPct val="30000"/>
      </a:spcBef>
      <a:spcAft>
        <a:spcPct val="0"/>
      </a:spcAft>
      <a:defRPr sz="1200" kern="1200">
        <a:solidFill>
          <a:schemeClr val="tx1"/>
        </a:solidFill>
        <a:latin typeface="Times" charset="0"/>
        <a:ea typeface="ヒラギノ角ゴ Pro W3"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6DD92-E3C0-B3C8-9D35-E77F16CB1DBD}"/>
            </a:ext>
          </a:extLst>
        </p:cNvPr>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32B3E55C-5C5B-7B15-6C7E-4737A50BCF6D}"/>
              </a:ext>
            </a:extLst>
          </p:cNvPr>
          <p:cNvSpPr>
            <a:spLocks noGrp="1" noRot="1" noChangeAspect="1" noChangeArrowheads="1" noTextEdit="1"/>
          </p:cNvSpPr>
          <p:nvPr>
            <p:ph type="sldImg"/>
          </p:nvPr>
        </p:nvSpPr>
        <p:spPr>
          <a:ln/>
        </p:spPr>
      </p:sp>
      <p:sp>
        <p:nvSpPr>
          <p:cNvPr id="11267" name="Notes Placeholder 2">
            <a:extLst>
              <a:ext uri="{FF2B5EF4-FFF2-40B4-BE49-F238E27FC236}">
                <a16:creationId xmlns:a16="http://schemas.microsoft.com/office/drawing/2014/main" id="{A9831D8A-99F8-9F27-497D-C305D01FB6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a:latin typeface="Times" panose="02020603050405020304" pitchFamily="18" charset="0"/>
              <a:ea typeface="ヒラギノ角ゴ Pro W3" pitchFamily="-93" charset="-128"/>
            </a:endParaRPr>
          </a:p>
        </p:txBody>
      </p:sp>
      <p:sp>
        <p:nvSpPr>
          <p:cNvPr id="11268" name="Slide Number Placeholder 3">
            <a:extLst>
              <a:ext uri="{FF2B5EF4-FFF2-40B4-BE49-F238E27FC236}">
                <a16:creationId xmlns:a16="http://schemas.microsoft.com/office/drawing/2014/main" id="{7765CDDD-0B50-3C7E-6675-4955AB5AE69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ヒラギノ角ゴ Pro W3" pitchFamily="-93" charset="-128"/>
              </a:defRPr>
            </a:lvl1pPr>
            <a:lvl2pPr marL="755650" indent="-290513">
              <a:defRPr sz="2400">
                <a:solidFill>
                  <a:schemeClr val="tx1"/>
                </a:solidFill>
                <a:latin typeface="Times" panose="02020603050405020304" pitchFamily="18" charset="0"/>
                <a:ea typeface="ヒラギノ角ゴ Pro W3" pitchFamily="-93" charset="-128"/>
              </a:defRPr>
            </a:lvl2pPr>
            <a:lvl3pPr marL="1163638" indent="-231775">
              <a:defRPr sz="2400">
                <a:solidFill>
                  <a:schemeClr val="tx1"/>
                </a:solidFill>
                <a:latin typeface="Times" panose="02020603050405020304" pitchFamily="18" charset="0"/>
                <a:ea typeface="ヒラギノ角ゴ Pro W3" pitchFamily="-93" charset="-128"/>
              </a:defRPr>
            </a:lvl3pPr>
            <a:lvl4pPr marL="1630363" indent="-231775">
              <a:defRPr sz="2400">
                <a:solidFill>
                  <a:schemeClr val="tx1"/>
                </a:solidFill>
                <a:latin typeface="Times" panose="02020603050405020304" pitchFamily="18" charset="0"/>
                <a:ea typeface="ヒラギノ角ゴ Pro W3" pitchFamily="-93" charset="-128"/>
              </a:defRPr>
            </a:lvl4pPr>
            <a:lvl5pPr marL="2095500" indent="-231775">
              <a:defRPr sz="2400">
                <a:solidFill>
                  <a:schemeClr val="tx1"/>
                </a:solidFill>
                <a:latin typeface="Times" panose="02020603050405020304" pitchFamily="18" charset="0"/>
                <a:ea typeface="ヒラギノ角ゴ Pro W3" pitchFamily="-93" charset="-128"/>
              </a:defRPr>
            </a:lvl5pPr>
            <a:lvl6pPr marL="25527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30099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671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9243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66F64455-1D73-4B89-A86B-D79362338684}" type="slidenum">
              <a:rPr kumimoji="0" lang="en-US" altLang="en-US" sz="1200" b="0" i="0" u="none" strike="noStrike" kern="1200" cap="none" spc="0" normalizeH="0" baseline="0" noProof="0" smtClean="0">
                <a:ln>
                  <a:noFill/>
                </a:ln>
                <a:solidFill>
                  <a:srgbClr val="000000"/>
                </a:solidFill>
                <a:effectLst/>
                <a:uLnTx/>
                <a:uFillTx/>
                <a:latin typeface="Times" panose="02020603050405020304" pitchFamily="18" charset="0"/>
                <a:ea typeface="ヒラギノ角ゴ Pro W3" pitchFamily="-93"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Times" panose="02020603050405020304" pitchFamily="18" charset="0"/>
              <a:ea typeface="ヒラギノ角ゴ Pro W3" pitchFamily="-93" charset="-128"/>
              <a:cs typeface="+mn-cs"/>
            </a:endParaRPr>
          </a:p>
        </p:txBody>
      </p:sp>
    </p:spTree>
    <p:extLst>
      <p:ext uri="{BB962C8B-B14F-4D97-AF65-F5344CB8AC3E}">
        <p14:creationId xmlns:p14="http://schemas.microsoft.com/office/powerpoint/2010/main" val="25282995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9BAB6A1A-39FC-295D-D4FE-84ECA4A14579}"/>
              </a:ext>
            </a:extLst>
          </p:cNvPr>
          <p:cNvSpPr>
            <a:spLocks noGrp="1" noRot="1" noChangeAspect="1" noChangeArrowheads="1" noTextEdit="1"/>
          </p:cNvSpPr>
          <p:nvPr>
            <p:ph type="sldImg"/>
          </p:nvPr>
        </p:nvSpPr>
        <p:spPr>
          <a:ln/>
        </p:spPr>
      </p:sp>
      <p:sp>
        <p:nvSpPr>
          <p:cNvPr id="15363" name="Notes Placeholder 2">
            <a:extLst>
              <a:ext uri="{FF2B5EF4-FFF2-40B4-BE49-F238E27FC236}">
                <a16:creationId xmlns:a16="http://schemas.microsoft.com/office/drawing/2014/main" id="{2A7F8295-611F-FBE4-C1EE-1D056CB15A8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a:latin typeface="Times" panose="02020603050405020304" pitchFamily="18" charset="0"/>
              <a:ea typeface="ヒラギノ角ゴ Pro W3" pitchFamily="-93" charset="-128"/>
            </a:endParaRPr>
          </a:p>
        </p:txBody>
      </p:sp>
      <p:sp>
        <p:nvSpPr>
          <p:cNvPr id="15364" name="Slide Number Placeholder 3">
            <a:extLst>
              <a:ext uri="{FF2B5EF4-FFF2-40B4-BE49-F238E27FC236}">
                <a16:creationId xmlns:a16="http://schemas.microsoft.com/office/drawing/2014/main" id="{EA8C9890-921D-6526-38D6-D1C3F3DBC0E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ヒラギノ角ゴ Pro W3" pitchFamily="-93" charset="-128"/>
              </a:defRPr>
            </a:lvl1pPr>
            <a:lvl2pPr marL="755650" indent="-290513">
              <a:defRPr sz="2400">
                <a:solidFill>
                  <a:schemeClr val="tx1"/>
                </a:solidFill>
                <a:latin typeface="Times" panose="02020603050405020304" pitchFamily="18" charset="0"/>
                <a:ea typeface="ヒラギノ角ゴ Pro W3" pitchFamily="-93" charset="-128"/>
              </a:defRPr>
            </a:lvl2pPr>
            <a:lvl3pPr marL="1163638" indent="-231775">
              <a:defRPr sz="2400">
                <a:solidFill>
                  <a:schemeClr val="tx1"/>
                </a:solidFill>
                <a:latin typeface="Times" panose="02020603050405020304" pitchFamily="18" charset="0"/>
                <a:ea typeface="ヒラギノ角ゴ Pro W3" pitchFamily="-93" charset="-128"/>
              </a:defRPr>
            </a:lvl3pPr>
            <a:lvl4pPr marL="1630363" indent="-231775">
              <a:defRPr sz="2400">
                <a:solidFill>
                  <a:schemeClr val="tx1"/>
                </a:solidFill>
                <a:latin typeface="Times" panose="02020603050405020304" pitchFamily="18" charset="0"/>
                <a:ea typeface="ヒラギノ角ゴ Pro W3" pitchFamily="-93" charset="-128"/>
              </a:defRPr>
            </a:lvl4pPr>
            <a:lvl5pPr marL="2095500" indent="-231775">
              <a:defRPr sz="2400">
                <a:solidFill>
                  <a:schemeClr val="tx1"/>
                </a:solidFill>
                <a:latin typeface="Times" panose="02020603050405020304" pitchFamily="18" charset="0"/>
                <a:ea typeface="ヒラギノ角ゴ Pro W3" pitchFamily="-93" charset="-128"/>
              </a:defRPr>
            </a:lvl5pPr>
            <a:lvl6pPr marL="25527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30099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671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9243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fld id="{7657164C-C311-406E-A0DE-D53BE530519C}" type="slidenum">
              <a:rPr lang="en-US" altLang="en-US" sz="1200" smtClean="0"/>
              <a:pPr/>
              <a:t>11</a:t>
            </a:fld>
            <a:endParaRPr lang="en-US" altLang="en-US" sz="1200"/>
          </a:p>
        </p:txBody>
      </p:sp>
    </p:spTree>
    <p:extLst>
      <p:ext uri="{BB962C8B-B14F-4D97-AF65-F5344CB8AC3E}">
        <p14:creationId xmlns:p14="http://schemas.microsoft.com/office/powerpoint/2010/main" val="1583183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ADD02-5CC6-EA8F-8BC8-467B013C3068}"/>
            </a:ext>
          </a:extLst>
        </p:cNvPr>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2E489D33-1643-FBCE-73AB-5D5CD819418D}"/>
              </a:ext>
            </a:extLst>
          </p:cNvPr>
          <p:cNvSpPr>
            <a:spLocks noGrp="1" noRot="1" noChangeAspect="1" noChangeArrowheads="1" noTextEdit="1"/>
          </p:cNvSpPr>
          <p:nvPr>
            <p:ph type="sldImg"/>
          </p:nvPr>
        </p:nvSpPr>
        <p:spPr>
          <a:ln/>
        </p:spPr>
      </p:sp>
      <p:sp>
        <p:nvSpPr>
          <p:cNvPr id="11267" name="Notes Placeholder 2">
            <a:extLst>
              <a:ext uri="{FF2B5EF4-FFF2-40B4-BE49-F238E27FC236}">
                <a16:creationId xmlns:a16="http://schemas.microsoft.com/office/drawing/2014/main" id="{DD65B042-DB91-D5FF-E575-7ABAE4990BB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a:latin typeface="Times" panose="02020603050405020304" pitchFamily="18" charset="0"/>
              <a:ea typeface="ヒラギノ角ゴ Pro W3" pitchFamily="-93" charset="-128"/>
            </a:endParaRPr>
          </a:p>
        </p:txBody>
      </p:sp>
      <p:sp>
        <p:nvSpPr>
          <p:cNvPr id="11268" name="Slide Number Placeholder 3">
            <a:extLst>
              <a:ext uri="{FF2B5EF4-FFF2-40B4-BE49-F238E27FC236}">
                <a16:creationId xmlns:a16="http://schemas.microsoft.com/office/drawing/2014/main" id="{CD69BC5F-EE3F-D12A-35D6-41511D482C0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ヒラギノ角ゴ Pro W3" pitchFamily="-93" charset="-128"/>
              </a:defRPr>
            </a:lvl1pPr>
            <a:lvl2pPr marL="755650" indent="-290513">
              <a:defRPr sz="2400">
                <a:solidFill>
                  <a:schemeClr val="tx1"/>
                </a:solidFill>
                <a:latin typeface="Times" panose="02020603050405020304" pitchFamily="18" charset="0"/>
                <a:ea typeface="ヒラギノ角ゴ Pro W3" pitchFamily="-93" charset="-128"/>
              </a:defRPr>
            </a:lvl2pPr>
            <a:lvl3pPr marL="1163638" indent="-231775">
              <a:defRPr sz="2400">
                <a:solidFill>
                  <a:schemeClr val="tx1"/>
                </a:solidFill>
                <a:latin typeface="Times" panose="02020603050405020304" pitchFamily="18" charset="0"/>
                <a:ea typeface="ヒラギノ角ゴ Pro W3" pitchFamily="-93" charset="-128"/>
              </a:defRPr>
            </a:lvl3pPr>
            <a:lvl4pPr marL="1630363" indent="-231775">
              <a:defRPr sz="2400">
                <a:solidFill>
                  <a:schemeClr val="tx1"/>
                </a:solidFill>
                <a:latin typeface="Times" panose="02020603050405020304" pitchFamily="18" charset="0"/>
                <a:ea typeface="ヒラギノ角ゴ Pro W3" pitchFamily="-93" charset="-128"/>
              </a:defRPr>
            </a:lvl4pPr>
            <a:lvl5pPr marL="2095500" indent="-231775">
              <a:defRPr sz="2400">
                <a:solidFill>
                  <a:schemeClr val="tx1"/>
                </a:solidFill>
                <a:latin typeface="Times" panose="02020603050405020304" pitchFamily="18" charset="0"/>
                <a:ea typeface="ヒラギノ角ゴ Pro W3" pitchFamily="-93" charset="-128"/>
              </a:defRPr>
            </a:lvl5pPr>
            <a:lvl6pPr marL="25527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30099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671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9243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66F64455-1D73-4B89-A86B-D79362338684}" type="slidenum">
              <a:rPr kumimoji="0" lang="en-US" altLang="en-US" sz="1200" b="0" i="0" u="none" strike="noStrike" kern="1200" cap="none" spc="0" normalizeH="0" baseline="0" noProof="0" smtClean="0">
                <a:ln>
                  <a:noFill/>
                </a:ln>
                <a:solidFill>
                  <a:srgbClr val="000000"/>
                </a:solidFill>
                <a:effectLst/>
                <a:uLnTx/>
                <a:uFillTx/>
                <a:latin typeface="Times" panose="02020603050405020304" pitchFamily="18" charset="0"/>
                <a:ea typeface="ヒラギノ角ゴ Pro W3" pitchFamily="-93"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Times" panose="02020603050405020304" pitchFamily="18" charset="0"/>
              <a:ea typeface="ヒラギノ角ゴ Pro W3" pitchFamily="-93" charset="-128"/>
              <a:cs typeface="+mn-cs"/>
            </a:endParaRPr>
          </a:p>
        </p:txBody>
      </p:sp>
    </p:spTree>
    <p:extLst>
      <p:ext uri="{BB962C8B-B14F-4D97-AF65-F5344CB8AC3E}">
        <p14:creationId xmlns:p14="http://schemas.microsoft.com/office/powerpoint/2010/main" val="2910046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3E5189BB-FBEB-D1C9-E01E-C15CB6AB3698}"/>
              </a:ext>
            </a:extLst>
          </p:cNvPr>
          <p:cNvSpPr>
            <a:spLocks noGrp="1" noRot="1" noChangeAspect="1" noChangeArrowheads="1" noTextEdit="1"/>
          </p:cNvSpPr>
          <p:nvPr>
            <p:ph type="sldImg"/>
          </p:nvPr>
        </p:nvSpPr>
        <p:spPr>
          <a:ln/>
        </p:spPr>
      </p:sp>
      <p:sp>
        <p:nvSpPr>
          <p:cNvPr id="11267" name="Notes Placeholder 2">
            <a:extLst>
              <a:ext uri="{FF2B5EF4-FFF2-40B4-BE49-F238E27FC236}">
                <a16:creationId xmlns:a16="http://schemas.microsoft.com/office/drawing/2014/main" id="{CACCFF20-A0D2-6005-9D27-B48F324106C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a:latin typeface="Times" panose="02020603050405020304" pitchFamily="18" charset="0"/>
              <a:ea typeface="ヒラギノ角ゴ Pro W3" pitchFamily="-93" charset="-128"/>
            </a:endParaRPr>
          </a:p>
        </p:txBody>
      </p:sp>
      <p:sp>
        <p:nvSpPr>
          <p:cNvPr id="11268" name="Slide Number Placeholder 3">
            <a:extLst>
              <a:ext uri="{FF2B5EF4-FFF2-40B4-BE49-F238E27FC236}">
                <a16:creationId xmlns:a16="http://schemas.microsoft.com/office/drawing/2014/main" id="{AD911BBF-EB57-5FAB-1723-814346C2ADF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ヒラギノ角ゴ Pro W3" pitchFamily="-93" charset="-128"/>
              </a:defRPr>
            </a:lvl1pPr>
            <a:lvl2pPr marL="755650" indent="-290513">
              <a:defRPr sz="2400">
                <a:solidFill>
                  <a:schemeClr val="tx1"/>
                </a:solidFill>
                <a:latin typeface="Times" panose="02020603050405020304" pitchFamily="18" charset="0"/>
                <a:ea typeface="ヒラギノ角ゴ Pro W3" pitchFamily="-93" charset="-128"/>
              </a:defRPr>
            </a:lvl2pPr>
            <a:lvl3pPr marL="1163638" indent="-231775">
              <a:defRPr sz="2400">
                <a:solidFill>
                  <a:schemeClr val="tx1"/>
                </a:solidFill>
                <a:latin typeface="Times" panose="02020603050405020304" pitchFamily="18" charset="0"/>
                <a:ea typeface="ヒラギノ角ゴ Pro W3" pitchFamily="-93" charset="-128"/>
              </a:defRPr>
            </a:lvl3pPr>
            <a:lvl4pPr marL="1630363" indent="-231775">
              <a:defRPr sz="2400">
                <a:solidFill>
                  <a:schemeClr val="tx1"/>
                </a:solidFill>
                <a:latin typeface="Times" panose="02020603050405020304" pitchFamily="18" charset="0"/>
                <a:ea typeface="ヒラギノ角ゴ Pro W3" pitchFamily="-93" charset="-128"/>
              </a:defRPr>
            </a:lvl4pPr>
            <a:lvl5pPr marL="2095500" indent="-231775">
              <a:defRPr sz="2400">
                <a:solidFill>
                  <a:schemeClr val="tx1"/>
                </a:solidFill>
                <a:latin typeface="Times" panose="02020603050405020304" pitchFamily="18" charset="0"/>
                <a:ea typeface="ヒラギノ角ゴ Pro W3" pitchFamily="-93" charset="-128"/>
              </a:defRPr>
            </a:lvl5pPr>
            <a:lvl6pPr marL="25527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30099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671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9243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fld id="{66F64455-1D73-4B89-A86B-D79362338684}" type="slidenum">
              <a:rPr lang="en-US" altLang="en-US" sz="1200" smtClean="0"/>
              <a:pPr/>
              <a:t>4</a:t>
            </a:fld>
            <a:endParaRPr lang="en-US" altLang="en-US" sz="1200"/>
          </a:p>
        </p:txBody>
      </p:sp>
    </p:spTree>
    <p:extLst>
      <p:ext uri="{BB962C8B-B14F-4D97-AF65-F5344CB8AC3E}">
        <p14:creationId xmlns:p14="http://schemas.microsoft.com/office/powerpoint/2010/main" val="2143680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6DD92-E3C0-B3C8-9D35-E77F16CB1DBD}"/>
            </a:ext>
          </a:extLst>
        </p:cNvPr>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32B3E55C-5C5B-7B15-6C7E-4737A50BCF6D}"/>
              </a:ext>
            </a:extLst>
          </p:cNvPr>
          <p:cNvSpPr>
            <a:spLocks noGrp="1" noRot="1" noChangeAspect="1" noChangeArrowheads="1" noTextEdit="1"/>
          </p:cNvSpPr>
          <p:nvPr>
            <p:ph type="sldImg"/>
          </p:nvPr>
        </p:nvSpPr>
        <p:spPr>
          <a:ln/>
        </p:spPr>
      </p:sp>
      <p:sp>
        <p:nvSpPr>
          <p:cNvPr id="11267" name="Notes Placeholder 2">
            <a:extLst>
              <a:ext uri="{FF2B5EF4-FFF2-40B4-BE49-F238E27FC236}">
                <a16:creationId xmlns:a16="http://schemas.microsoft.com/office/drawing/2014/main" id="{A9831D8A-99F8-9F27-497D-C305D01FB6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a:latin typeface="Times" panose="02020603050405020304" pitchFamily="18" charset="0"/>
              <a:ea typeface="ヒラギノ角ゴ Pro W3" pitchFamily="-93" charset="-128"/>
            </a:endParaRPr>
          </a:p>
        </p:txBody>
      </p:sp>
      <p:sp>
        <p:nvSpPr>
          <p:cNvPr id="11268" name="Slide Number Placeholder 3">
            <a:extLst>
              <a:ext uri="{FF2B5EF4-FFF2-40B4-BE49-F238E27FC236}">
                <a16:creationId xmlns:a16="http://schemas.microsoft.com/office/drawing/2014/main" id="{7765CDDD-0B50-3C7E-6675-4955AB5AE69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ヒラギノ角ゴ Pro W3" pitchFamily="-93" charset="-128"/>
              </a:defRPr>
            </a:lvl1pPr>
            <a:lvl2pPr marL="755650" indent="-290513">
              <a:defRPr sz="2400">
                <a:solidFill>
                  <a:schemeClr val="tx1"/>
                </a:solidFill>
                <a:latin typeface="Times" panose="02020603050405020304" pitchFamily="18" charset="0"/>
                <a:ea typeface="ヒラギノ角ゴ Pro W3" pitchFamily="-93" charset="-128"/>
              </a:defRPr>
            </a:lvl2pPr>
            <a:lvl3pPr marL="1163638" indent="-231775">
              <a:defRPr sz="2400">
                <a:solidFill>
                  <a:schemeClr val="tx1"/>
                </a:solidFill>
                <a:latin typeface="Times" panose="02020603050405020304" pitchFamily="18" charset="0"/>
                <a:ea typeface="ヒラギノ角ゴ Pro W3" pitchFamily="-93" charset="-128"/>
              </a:defRPr>
            </a:lvl3pPr>
            <a:lvl4pPr marL="1630363" indent="-231775">
              <a:defRPr sz="2400">
                <a:solidFill>
                  <a:schemeClr val="tx1"/>
                </a:solidFill>
                <a:latin typeface="Times" panose="02020603050405020304" pitchFamily="18" charset="0"/>
                <a:ea typeface="ヒラギノ角ゴ Pro W3" pitchFamily="-93" charset="-128"/>
              </a:defRPr>
            </a:lvl4pPr>
            <a:lvl5pPr marL="2095500" indent="-231775">
              <a:defRPr sz="2400">
                <a:solidFill>
                  <a:schemeClr val="tx1"/>
                </a:solidFill>
                <a:latin typeface="Times" panose="02020603050405020304" pitchFamily="18" charset="0"/>
                <a:ea typeface="ヒラギノ角ゴ Pro W3" pitchFamily="-93" charset="-128"/>
              </a:defRPr>
            </a:lvl5pPr>
            <a:lvl6pPr marL="25527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30099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671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9243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66F64455-1D73-4B89-A86B-D79362338684}" type="slidenum">
              <a:rPr kumimoji="0" lang="en-US" altLang="en-US" sz="1200" b="0" i="0" u="none" strike="noStrike" kern="1200" cap="none" spc="0" normalizeH="0" baseline="0" noProof="0" smtClean="0">
                <a:ln>
                  <a:noFill/>
                </a:ln>
                <a:solidFill>
                  <a:srgbClr val="000000"/>
                </a:solidFill>
                <a:effectLst/>
                <a:uLnTx/>
                <a:uFillTx/>
                <a:latin typeface="Times" panose="02020603050405020304" pitchFamily="18" charset="0"/>
                <a:ea typeface="ヒラギノ角ゴ Pro W3" pitchFamily="-93"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Times" panose="02020603050405020304" pitchFamily="18" charset="0"/>
              <a:ea typeface="ヒラギノ角ゴ Pro W3" pitchFamily="-93" charset="-128"/>
              <a:cs typeface="+mn-cs"/>
            </a:endParaRPr>
          </a:p>
        </p:txBody>
      </p:sp>
    </p:spTree>
    <p:extLst>
      <p:ext uri="{BB962C8B-B14F-4D97-AF65-F5344CB8AC3E}">
        <p14:creationId xmlns:p14="http://schemas.microsoft.com/office/powerpoint/2010/main" val="1109658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5B42923-1180-AADF-8480-C057C66DCB96}"/>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071BE21E-587B-9BE6-F38F-0E1D320BF18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a:latin typeface="Times" panose="02020603050405020304" pitchFamily="18" charset="0"/>
              <a:ea typeface="ヒラギノ角ゴ Pro W3" pitchFamily="-93" charset="-128"/>
            </a:endParaRPr>
          </a:p>
        </p:txBody>
      </p:sp>
      <p:sp>
        <p:nvSpPr>
          <p:cNvPr id="17412" name="Slide Number Placeholder 3">
            <a:extLst>
              <a:ext uri="{FF2B5EF4-FFF2-40B4-BE49-F238E27FC236}">
                <a16:creationId xmlns:a16="http://schemas.microsoft.com/office/drawing/2014/main" id="{9CBF4CFA-3593-E344-D473-698CBDA1DD8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ヒラギノ角ゴ Pro W3" pitchFamily="-93" charset="-128"/>
              </a:defRPr>
            </a:lvl1pPr>
            <a:lvl2pPr marL="755650" indent="-290513">
              <a:defRPr sz="2400">
                <a:solidFill>
                  <a:schemeClr val="tx1"/>
                </a:solidFill>
                <a:latin typeface="Times" panose="02020603050405020304" pitchFamily="18" charset="0"/>
                <a:ea typeface="ヒラギノ角ゴ Pro W3" pitchFamily="-93" charset="-128"/>
              </a:defRPr>
            </a:lvl2pPr>
            <a:lvl3pPr marL="1163638" indent="-231775">
              <a:defRPr sz="2400">
                <a:solidFill>
                  <a:schemeClr val="tx1"/>
                </a:solidFill>
                <a:latin typeface="Times" panose="02020603050405020304" pitchFamily="18" charset="0"/>
                <a:ea typeface="ヒラギノ角ゴ Pro W3" pitchFamily="-93" charset="-128"/>
              </a:defRPr>
            </a:lvl3pPr>
            <a:lvl4pPr marL="1630363" indent="-231775">
              <a:defRPr sz="2400">
                <a:solidFill>
                  <a:schemeClr val="tx1"/>
                </a:solidFill>
                <a:latin typeface="Times" panose="02020603050405020304" pitchFamily="18" charset="0"/>
                <a:ea typeface="ヒラギノ角ゴ Pro W3" pitchFamily="-93" charset="-128"/>
              </a:defRPr>
            </a:lvl4pPr>
            <a:lvl5pPr marL="2095500" indent="-231775">
              <a:defRPr sz="2400">
                <a:solidFill>
                  <a:schemeClr val="tx1"/>
                </a:solidFill>
                <a:latin typeface="Times" panose="02020603050405020304" pitchFamily="18" charset="0"/>
                <a:ea typeface="ヒラギノ角ゴ Pro W3" pitchFamily="-93" charset="-128"/>
              </a:defRPr>
            </a:lvl5pPr>
            <a:lvl6pPr marL="25527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30099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671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9243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3198A0BE-604A-4244-B6C7-3DC7F6CB60B5}" type="slidenum">
              <a:rPr kumimoji="0" lang="en-US" altLang="en-US" sz="1200" b="0" i="0" u="none" strike="noStrike" kern="1200" cap="none" spc="0" normalizeH="0" baseline="0" noProof="0" smtClean="0">
                <a:ln>
                  <a:noFill/>
                </a:ln>
                <a:solidFill>
                  <a:srgbClr val="000000"/>
                </a:solidFill>
                <a:effectLst/>
                <a:uLnTx/>
                <a:uFillTx/>
                <a:latin typeface="Times" panose="02020603050405020304" pitchFamily="18" charset="0"/>
                <a:ea typeface="ヒラギノ角ゴ Pro W3" pitchFamily="-93"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Times" panose="02020603050405020304" pitchFamily="18" charset="0"/>
              <a:ea typeface="ヒラギノ角ゴ Pro W3" pitchFamily="-93" charset="-128"/>
              <a:cs typeface="+mn-cs"/>
            </a:endParaRPr>
          </a:p>
        </p:txBody>
      </p:sp>
    </p:spTree>
    <p:extLst>
      <p:ext uri="{BB962C8B-B14F-4D97-AF65-F5344CB8AC3E}">
        <p14:creationId xmlns:p14="http://schemas.microsoft.com/office/powerpoint/2010/main" val="3313966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5B42923-1180-AADF-8480-C057C66DCB96}"/>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071BE21E-587B-9BE6-F38F-0E1D320BF18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a:latin typeface="Times" panose="02020603050405020304" pitchFamily="18" charset="0"/>
              <a:ea typeface="ヒラギノ角ゴ Pro W3" pitchFamily="-93" charset="-128"/>
            </a:endParaRPr>
          </a:p>
        </p:txBody>
      </p:sp>
      <p:sp>
        <p:nvSpPr>
          <p:cNvPr id="17412" name="Slide Number Placeholder 3">
            <a:extLst>
              <a:ext uri="{FF2B5EF4-FFF2-40B4-BE49-F238E27FC236}">
                <a16:creationId xmlns:a16="http://schemas.microsoft.com/office/drawing/2014/main" id="{9CBF4CFA-3593-E344-D473-698CBDA1DD8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ヒラギノ角ゴ Pro W3" pitchFamily="-93" charset="-128"/>
              </a:defRPr>
            </a:lvl1pPr>
            <a:lvl2pPr marL="755650" indent="-290513">
              <a:defRPr sz="2400">
                <a:solidFill>
                  <a:schemeClr val="tx1"/>
                </a:solidFill>
                <a:latin typeface="Times" panose="02020603050405020304" pitchFamily="18" charset="0"/>
                <a:ea typeface="ヒラギノ角ゴ Pro W3" pitchFamily="-93" charset="-128"/>
              </a:defRPr>
            </a:lvl2pPr>
            <a:lvl3pPr marL="1163638" indent="-231775">
              <a:defRPr sz="2400">
                <a:solidFill>
                  <a:schemeClr val="tx1"/>
                </a:solidFill>
                <a:latin typeface="Times" panose="02020603050405020304" pitchFamily="18" charset="0"/>
                <a:ea typeface="ヒラギノ角ゴ Pro W3" pitchFamily="-93" charset="-128"/>
              </a:defRPr>
            </a:lvl3pPr>
            <a:lvl4pPr marL="1630363" indent="-231775">
              <a:defRPr sz="2400">
                <a:solidFill>
                  <a:schemeClr val="tx1"/>
                </a:solidFill>
                <a:latin typeface="Times" panose="02020603050405020304" pitchFamily="18" charset="0"/>
                <a:ea typeface="ヒラギノ角ゴ Pro W3" pitchFamily="-93" charset="-128"/>
              </a:defRPr>
            </a:lvl4pPr>
            <a:lvl5pPr marL="2095500" indent="-231775">
              <a:defRPr sz="2400">
                <a:solidFill>
                  <a:schemeClr val="tx1"/>
                </a:solidFill>
                <a:latin typeface="Times" panose="02020603050405020304" pitchFamily="18" charset="0"/>
                <a:ea typeface="ヒラギノ角ゴ Pro W3" pitchFamily="-93" charset="-128"/>
              </a:defRPr>
            </a:lvl5pPr>
            <a:lvl6pPr marL="25527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30099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671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9243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3198A0BE-604A-4244-B6C7-3DC7F6CB60B5}" type="slidenum">
              <a:rPr kumimoji="0" lang="en-US" altLang="en-US" sz="1200" b="0" i="0" u="none" strike="noStrike" kern="1200" cap="none" spc="0" normalizeH="0" baseline="0" noProof="0" smtClean="0">
                <a:ln>
                  <a:noFill/>
                </a:ln>
                <a:solidFill>
                  <a:srgbClr val="000000"/>
                </a:solidFill>
                <a:effectLst/>
                <a:uLnTx/>
                <a:uFillTx/>
                <a:latin typeface="Times" panose="02020603050405020304" pitchFamily="18" charset="0"/>
                <a:ea typeface="ヒラギノ角ゴ Pro W3" pitchFamily="-93"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Times" panose="02020603050405020304" pitchFamily="18" charset="0"/>
              <a:ea typeface="ヒラギノ角ゴ Pro W3" pitchFamily="-93" charset="-128"/>
              <a:cs typeface="+mn-cs"/>
            </a:endParaRPr>
          </a:p>
        </p:txBody>
      </p:sp>
    </p:spTree>
    <p:extLst>
      <p:ext uri="{BB962C8B-B14F-4D97-AF65-F5344CB8AC3E}">
        <p14:creationId xmlns:p14="http://schemas.microsoft.com/office/powerpoint/2010/main" val="1595942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5B42923-1180-AADF-8480-C057C66DCB96}"/>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071BE21E-587B-9BE6-F38F-0E1D320BF18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a:latin typeface="Times" panose="02020603050405020304" pitchFamily="18" charset="0"/>
              <a:ea typeface="ヒラギノ角ゴ Pro W3" pitchFamily="-93" charset="-128"/>
            </a:endParaRPr>
          </a:p>
        </p:txBody>
      </p:sp>
      <p:sp>
        <p:nvSpPr>
          <p:cNvPr id="17412" name="Slide Number Placeholder 3">
            <a:extLst>
              <a:ext uri="{FF2B5EF4-FFF2-40B4-BE49-F238E27FC236}">
                <a16:creationId xmlns:a16="http://schemas.microsoft.com/office/drawing/2014/main" id="{9CBF4CFA-3593-E344-D473-698CBDA1DD8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ヒラギノ角ゴ Pro W3" pitchFamily="-93" charset="-128"/>
              </a:defRPr>
            </a:lvl1pPr>
            <a:lvl2pPr marL="755650" indent="-290513">
              <a:defRPr sz="2400">
                <a:solidFill>
                  <a:schemeClr val="tx1"/>
                </a:solidFill>
                <a:latin typeface="Times" panose="02020603050405020304" pitchFamily="18" charset="0"/>
                <a:ea typeface="ヒラギノ角ゴ Pro W3" pitchFamily="-93" charset="-128"/>
              </a:defRPr>
            </a:lvl2pPr>
            <a:lvl3pPr marL="1163638" indent="-231775">
              <a:defRPr sz="2400">
                <a:solidFill>
                  <a:schemeClr val="tx1"/>
                </a:solidFill>
                <a:latin typeface="Times" panose="02020603050405020304" pitchFamily="18" charset="0"/>
                <a:ea typeface="ヒラギノ角ゴ Pro W3" pitchFamily="-93" charset="-128"/>
              </a:defRPr>
            </a:lvl3pPr>
            <a:lvl4pPr marL="1630363" indent="-231775">
              <a:defRPr sz="2400">
                <a:solidFill>
                  <a:schemeClr val="tx1"/>
                </a:solidFill>
                <a:latin typeface="Times" panose="02020603050405020304" pitchFamily="18" charset="0"/>
                <a:ea typeface="ヒラギノ角ゴ Pro W3" pitchFamily="-93" charset="-128"/>
              </a:defRPr>
            </a:lvl4pPr>
            <a:lvl5pPr marL="2095500" indent="-231775">
              <a:defRPr sz="2400">
                <a:solidFill>
                  <a:schemeClr val="tx1"/>
                </a:solidFill>
                <a:latin typeface="Times" panose="02020603050405020304" pitchFamily="18" charset="0"/>
                <a:ea typeface="ヒラギノ角ゴ Pro W3" pitchFamily="-93" charset="-128"/>
              </a:defRPr>
            </a:lvl5pPr>
            <a:lvl6pPr marL="25527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30099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671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9243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3198A0BE-604A-4244-B6C7-3DC7F6CB60B5}" type="slidenum">
              <a:rPr kumimoji="0" lang="en-US" altLang="en-US" sz="1200" b="0" i="0" u="none" strike="noStrike" kern="1200" cap="none" spc="0" normalizeH="0" baseline="0" noProof="0" smtClean="0">
                <a:ln>
                  <a:noFill/>
                </a:ln>
                <a:solidFill>
                  <a:srgbClr val="000000"/>
                </a:solidFill>
                <a:effectLst/>
                <a:uLnTx/>
                <a:uFillTx/>
                <a:latin typeface="Times" panose="02020603050405020304" pitchFamily="18" charset="0"/>
                <a:ea typeface="ヒラギノ角ゴ Pro W3" pitchFamily="-93"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Times" panose="02020603050405020304" pitchFamily="18" charset="0"/>
              <a:ea typeface="ヒラギノ角ゴ Pro W3" pitchFamily="-93" charset="-128"/>
              <a:cs typeface="+mn-cs"/>
            </a:endParaRPr>
          </a:p>
        </p:txBody>
      </p:sp>
    </p:spTree>
    <p:extLst>
      <p:ext uri="{BB962C8B-B14F-4D97-AF65-F5344CB8AC3E}">
        <p14:creationId xmlns:p14="http://schemas.microsoft.com/office/powerpoint/2010/main" val="220129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5B42923-1180-AADF-8480-C057C66DCB96}"/>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071BE21E-587B-9BE6-F38F-0E1D320BF18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a:latin typeface="Times" panose="02020603050405020304" pitchFamily="18" charset="0"/>
              <a:ea typeface="ヒラギノ角ゴ Pro W3" pitchFamily="-93" charset="-128"/>
            </a:endParaRPr>
          </a:p>
        </p:txBody>
      </p:sp>
      <p:sp>
        <p:nvSpPr>
          <p:cNvPr id="17412" name="Slide Number Placeholder 3">
            <a:extLst>
              <a:ext uri="{FF2B5EF4-FFF2-40B4-BE49-F238E27FC236}">
                <a16:creationId xmlns:a16="http://schemas.microsoft.com/office/drawing/2014/main" id="{9CBF4CFA-3593-E344-D473-698CBDA1DD8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ヒラギノ角ゴ Pro W3" pitchFamily="-93" charset="-128"/>
              </a:defRPr>
            </a:lvl1pPr>
            <a:lvl2pPr marL="755650" indent="-290513">
              <a:defRPr sz="2400">
                <a:solidFill>
                  <a:schemeClr val="tx1"/>
                </a:solidFill>
                <a:latin typeface="Times" panose="02020603050405020304" pitchFamily="18" charset="0"/>
                <a:ea typeface="ヒラギノ角ゴ Pro W3" pitchFamily="-93" charset="-128"/>
              </a:defRPr>
            </a:lvl2pPr>
            <a:lvl3pPr marL="1163638" indent="-231775">
              <a:defRPr sz="2400">
                <a:solidFill>
                  <a:schemeClr val="tx1"/>
                </a:solidFill>
                <a:latin typeface="Times" panose="02020603050405020304" pitchFamily="18" charset="0"/>
                <a:ea typeface="ヒラギノ角ゴ Pro W3" pitchFamily="-93" charset="-128"/>
              </a:defRPr>
            </a:lvl3pPr>
            <a:lvl4pPr marL="1630363" indent="-231775">
              <a:defRPr sz="2400">
                <a:solidFill>
                  <a:schemeClr val="tx1"/>
                </a:solidFill>
                <a:latin typeface="Times" panose="02020603050405020304" pitchFamily="18" charset="0"/>
                <a:ea typeface="ヒラギノ角ゴ Pro W3" pitchFamily="-93" charset="-128"/>
              </a:defRPr>
            </a:lvl4pPr>
            <a:lvl5pPr marL="2095500" indent="-231775">
              <a:defRPr sz="2400">
                <a:solidFill>
                  <a:schemeClr val="tx1"/>
                </a:solidFill>
                <a:latin typeface="Times" panose="02020603050405020304" pitchFamily="18" charset="0"/>
                <a:ea typeface="ヒラギノ角ゴ Pro W3" pitchFamily="-93" charset="-128"/>
              </a:defRPr>
            </a:lvl5pPr>
            <a:lvl6pPr marL="25527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30099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671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9243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3198A0BE-604A-4244-B6C7-3DC7F6CB60B5}" type="slidenum">
              <a:rPr kumimoji="0" lang="en-US" altLang="en-US" sz="1200" b="0" i="0" u="none" strike="noStrike" kern="1200" cap="none" spc="0" normalizeH="0" baseline="0" noProof="0" smtClean="0">
                <a:ln>
                  <a:noFill/>
                </a:ln>
                <a:solidFill>
                  <a:srgbClr val="000000"/>
                </a:solidFill>
                <a:effectLst/>
                <a:uLnTx/>
                <a:uFillTx/>
                <a:latin typeface="Times" panose="02020603050405020304" pitchFamily="18" charset="0"/>
                <a:ea typeface="ヒラギノ角ゴ Pro W3" pitchFamily="-93"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srgbClr val="000000"/>
              </a:solidFill>
              <a:effectLst/>
              <a:uLnTx/>
              <a:uFillTx/>
              <a:latin typeface="Times" panose="02020603050405020304" pitchFamily="18" charset="0"/>
              <a:ea typeface="ヒラギノ角ゴ Pro W3" pitchFamily="-93" charset="-128"/>
              <a:cs typeface="+mn-cs"/>
            </a:endParaRPr>
          </a:p>
        </p:txBody>
      </p:sp>
    </p:spTree>
    <p:extLst>
      <p:ext uri="{BB962C8B-B14F-4D97-AF65-F5344CB8AC3E}">
        <p14:creationId xmlns:p14="http://schemas.microsoft.com/office/powerpoint/2010/main" val="2818220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5B42923-1180-AADF-8480-C057C66DCB96}"/>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071BE21E-587B-9BE6-F38F-0E1D320BF18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a:latin typeface="Times" panose="02020603050405020304" pitchFamily="18" charset="0"/>
              <a:ea typeface="ヒラギノ角ゴ Pro W3" pitchFamily="-93" charset="-128"/>
            </a:endParaRPr>
          </a:p>
        </p:txBody>
      </p:sp>
      <p:sp>
        <p:nvSpPr>
          <p:cNvPr id="17412" name="Slide Number Placeholder 3">
            <a:extLst>
              <a:ext uri="{FF2B5EF4-FFF2-40B4-BE49-F238E27FC236}">
                <a16:creationId xmlns:a16="http://schemas.microsoft.com/office/drawing/2014/main" id="{9CBF4CFA-3593-E344-D473-698CBDA1DD8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ヒラギノ角ゴ Pro W3" pitchFamily="-93" charset="-128"/>
              </a:defRPr>
            </a:lvl1pPr>
            <a:lvl2pPr marL="755650" indent="-290513">
              <a:defRPr sz="2400">
                <a:solidFill>
                  <a:schemeClr val="tx1"/>
                </a:solidFill>
                <a:latin typeface="Times" panose="02020603050405020304" pitchFamily="18" charset="0"/>
                <a:ea typeface="ヒラギノ角ゴ Pro W3" pitchFamily="-93" charset="-128"/>
              </a:defRPr>
            </a:lvl2pPr>
            <a:lvl3pPr marL="1163638" indent="-231775">
              <a:defRPr sz="2400">
                <a:solidFill>
                  <a:schemeClr val="tx1"/>
                </a:solidFill>
                <a:latin typeface="Times" panose="02020603050405020304" pitchFamily="18" charset="0"/>
                <a:ea typeface="ヒラギノ角ゴ Pro W3" pitchFamily="-93" charset="-128"/>
              </a:defRPr>
            </a:lvl3pPr>
            <a:lvl4pPr marL="1630363" indent="-231775">
              <a:defRPr sz="2400">
                <a:solidFill>
                  <a:schemeClr val="tx1"/>
                </a:solidFill>
                <a:latin typeface="Times" panose="02020603050405020304" pitchFamily="18" charset="0"/>
                <a:ea typeface="ヒラギノ角ゴ Pro W3" pitchFamily="-93" charset="-128"/>
              </a:defRPr>
            </a:lvl4pPr>
            <a:lvl5pPr marL="2095500" indent="-231775">
              <a:defRPr sz="2400">
                <a:solidFill>
                  <a:schemeClr val="tx1"/>
                </a:solidFill>
                <a:latin typeface="Times" panose="02020603050405020304" pitchFamily="18" charset="0"/>
                <a:ea typeface="ヒラギノ角ゴ Pro W3" pitchFamily="-93" charset="-128"/>
              </a:defRPr>
            </a:lvl5pPr>
            <a:lvl6pPr marL="25527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30099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671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924300" indent="-231775"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3198A0BE-604A-4244-B6C7-3DC7F6CB60B5}" type="slidenum">
              <a:rPr kumimoji="0" lang="en-US" altLang="en-US" sz="1200" b="0" i="0" u="none" strike="noStrike" kern="1200" cap="none" spc="0" normalizeH="0" baseline="0" noProof="0" smtClean="0">
                <a:ln>
                  <a:noFill/>
                </a:ln>
                <a:solidFill>
                  <a:srgbClr val="000000"/>
                </a:solidFill>
                <a:effectLst/>
                <a:uLnTx/>
                <a:uFillTx/>
                <a:latin typeface="Times" panose="02020603050405020304" pitchFamily="18" charset="0"/>
                <a:ea typeface="ヒラギノ角ゴ Pro W3" pitchFamily="-93"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srgbClr val="000000"/>
              </a:solidFill>
              <a:effectLst/>
              <a:uLnTx/>
              <a:uFillTx/>
              <a:latin typeface="Times" panose="02020603050405020304" pitchFamily="18" charset="0"/>
              <a:ea typeface="ヒラギノ角ゴ Pro W3" pitchFamily="-93" charset="-128"/>
              <a:cs typeface="+mn-cs"/>
            </a:endParaRPr>
          </a:p>
        </p:txBody>
      </p:sp>
    </p:spTree>
    <p:extLst>
      <p:ext uri="{BB962C8B-B14F-4D97-AF65-F5344CB8AC3E}">
        <p14:creationId xmlns:p14="http://schemas.microsoft.com/office/powerpoint/2010/main" val="31186980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5801086"/>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lank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611527"/>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3135243"/>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Blank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3290727"/>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a:extLst>
              <a:ext uri="{FF2B5EF4-FFF2-40B4-BE49-F238E27FC236}">
                <a16:creationId xmlns:a16="http://schemas.microsoft.com/office/drawing/2014/main" id="{D31B703B-3CC5-E066-D5FE-50E851EE3F33}"/>
              </a:ext>
            </a:extLst>
          </p:cNvPr>
          <p:cNvSpPr>
            <a:spLocks noChangeArrowheads="1"/>
          </p:cNvSpPr>
          <p:nvPr userDrawn="1"/>
        </p:nvSpPr>
        <p:spPr bwMode="auto">
          <a:xfrm>
            <a:off x="446088" y="1162050"/>
            <a:ext cx="7935912" cy="461963"/>
          </a:xfrm>
          <a:prstGeom prst="rect">
            <a:avLst/>
          </a:prstGeom>
          <a:noFill/>
          <a:ln>
            <a:noFill/>
          </a:ln>
        </p:spPr>
        <p:txBody>
          <a:bodyPr>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a:defRPr/>
            </a:pPr>
            <a:endParaRPr lang="en-US" altLang="en-US"/>
          </a:p>
        </p:txBody>
      </p:sp>
      <p:sp>
        <p:nvSpPr>
          <p:cNvPr id="1027" name="Text Box 9">
            <a:extLst>
              <a:ext uri="{FF2B5EF4-FFF2-40B4-BE49-F238E27FC236}">
                <a16:creationId xmlns:a16="http://schemas.microsoft.com/office/drawing/2014/main" id="{2174D157-6A90-7B52-CE52-0DAD12962E07}"/>
              </a:ext>
            </a:extLst>
          </p:cNvPr>
          <p:cNvSpPr txBox="1">
            <a:spLocks noChangeArrowheads="1"/>
          </p:cNvSpPr>
          <p:nvPr userDrawn="1"/>
        </p:nvSpPr>
        <p:spPr bwMode="auto">
          <a:xfrm>
            <a:off x="457200" y="1417638"/>
            <a:ext cx="8229600" cy="1897062"/>
          </a:xfrm>
          <a:prstGeom prst="rect">
            <a:avLst/>
          </a:prstGeom>
          <a:noFill/>
          <a:ln>
            <a:noFill/>
          </a:ln>
        </p:spPr>
        <p:txBody>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4136" r:id="rId1"/>
    <p:sldLayoutId id="2147484137" r:id="rId2"/>
  </p:sldLayoutIdLst>
  <p:transition spd="med">
    <p:fade/>
  </p:transition>
  <p:txStyles>
    <p:titleStyle>
      <a:lvl1pPr algn="ctr" rtl="0" eaLnBrk="0" fontAlgn="base" hangingPunct="0">
        <a:spcBef>
          <a:spcPct val="0"/>
        </a:spcBef>
        <a:spcAft>
          <a:spcPct val="0"/>
        </a:spcAft>
        <a:defRPr sz="4400">
          <a:solidFill>
            <a:schemeClr val="tx2"/>
          </a:solidFill>
          <a:latin typeface="+mj-lt"/>
          <a:ea typeface="+mj-ea"/>
          <a:cs typeface="ヒラギノ角ゴ Pro W3" charset="0"/>
        </a:defRPr>
      </a:lvl1pPr>
      <a:lvl2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2pPr>
      <a:lvl3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3pPr>
      <a:lvl4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4pPr>
      <a:lvl5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5pPr>
      <a:lvl6pPr marL="457200" algn="ctr" rtl="0" fontAlgn="base">
        <a:spcBef>
          <a:spcPct val="0"/>
        </a:spcBef>
        <a:spcAft>
          <a:spcPct val="0"/>
        </a:spcAft>
        <a:defRPr sz="4400">
          <a:solidFill>
            <a:schemeClr val="tx2"/>
          </a:solidFill>
          <a:latin typeface="Times" charset="0"/>
          <a:ea typeface="ヒラギノ角ゴ Pro W3" charset="0"/>
        </a:defRPr>
      </a:lvl6pPr>
      <a:lvl7pPr marL="914400" algn="ctr" rtl="0" fontAlgn="base">
        <a:spcBef>
          <a:spcPct val="0"/>
        </a:spcBef>
        <a:spcAft>
          <a:spcPct val="0"/>
        </a:spcAft>
        <a:defRPr sz="4400">
          <a:solidFill>
            <a:schemeClr val="tx2"/>
          </a:solidFill>
          <a:latin typeface="Times" charset="0"/>
          <a:ea typeface="ヒラギノ角ゴ Pro W3" charset="0"/>
        </a:defRPr>
      </a:lvl7pPr>
      <a:lvl8pPr marL="1371600" algn="ctr" rtl="0" fontAlgn="base">
        <a:spcBef>
          <a:spcPct val="0"/>
        </a:spcBef>
        <a:spcAft>
          <a:spcPct val="0"/>
        </a:spcAft>
        <a:defRPr sz="4400">
          <a:solidFill>
            <a:schemeClr val="tx2"/>
          </a:solidFill>
          <a:latin typeface="Times" charset="0"/>
          <a:ea typeface="ヒラギノ角ゴ Pro W3" charset="0"/>
        </a:defRPr>
      </a:lvl8pPr>
      <a:lvl9pPr marL="1828800" algn="ctr" rtl="0" fontAlgn="base">
        <a:spcBef>
          <a:spcPct val="0"/>
        </a:spcBef>
        <a:spcAft>
          <a:spcPct val="0"/>
        </a:spcAft>
        <a:defRPr sz="4400">
          <a:solidFill>
            <a:schemeClr val="tx2"/>
          </a:solidFill>
          <a:latin typeface="Times" charset="0"/>
          <a:ea typeface="ヒラギノ角ゴ Pro W3"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a:extLst>
              <a:ext uri="{FF2B5EF4-FFF2-40B4-BE49-F238E27FC236}">
                <a16:creationId xmlns:a16="http://schemas.microsoft.com/office/drawing/2014/main" id="{D31B703B-3CC5-E066-D5FE-50E851EE3F33}"/>
              </a:ext>
            </a:extLst>
          </p:cNvPr>
          <p:cNvSpPr>
            <a:spLocks noChangeArrowheads="1"/>
          </p:cNvSpPr>
          <p:nvPr userDrawn="1"/>
        </p:nvSpPr>
        <p:spPr bwMode="auto">
          <a:xfrm>
            <a:off x="446088" y="1162051"/>
            <a:ext cx="7935912" cy="461665"/>
          </a:xfrm>
          <a:prstGeom prst="rect">
            <a:avLst/>
          </a:prstGeom>
          <a:noFill/>
          <a:ln>
            <a:noFill/>
          </a:ln>
        </p:spPr>
        <p:txBody>
          <a:bodyPr>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a:defRPr/>
            </a:pPr>
            <a:endParaRPr lang="en-US" altLang="en-US" sz="2400"/>
          </a:p>
        </p:txBody>
      </p:sp>
      <p:sp>
        <p:nvSpPr>
          <p:cNvPr id="1027" name="Text Box 9">
            <a:extLst>
              <a:ext uri="{FF2B5EF4-FFF2-40B4-BE49-F238E27FC236}">
                <a16:creationId xmlns:a16="http://schemas.microsoft.com/office/drawing/2014/main" id="{2174D157-6A90-7B52-CE52-0DAD12962E07}"/>
              </a:ext>
            </a:extLst>
          </p:cNvPr>
          <p:cNvSpPr txBox="1">
            <a:spLocks noChangeArrowheads="1"/>
          </p:cNvSpPr>
          <p:nvPr userDrawn="1"/>
        </p:nvSpPr>
        <p:spPr bwMode="auto">
          <a:xfrm>
            <a:off x="457200" y="1417638"/>
            <a:ext cx="8229600" cy="1897062"/>
          </a:xfrm>
          <a:prstGeom prst="rect">
            <a:avLst/>
          </a:prstGeom>
          <a:noFill/>
          <a:ln>
            <a:noFill/>
          </a:ln>
        </p:spPr>
        <p:txBody>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a:defRPr/>
            </a:pPr>
            <a:endParaRPr lang="en-US" altLang="en-US" sz="2400"/>
          </a:p>
        </p:txBody>
      </p:sp>
    </p:spTree>
    <p:extLst>
      <p:ext uri="{BB962C8B-B14F-4D97-AF65-F5344CB8AC3E}">
        <p14:creationId xmlns:p14="http://schemas.microsoft.com/office/powerpoint/2010/main" val="3131469011"/>
      </p:ext>
    </p:extLst>
  </p:cSld>
  <p:clrMap bg1="lt1" tx1="dk1" bg2="lt2" tx2="dk2" accent1="accent1" accent2="accent2" accent3="accent3" accent4="accent4" accent5="accent5" accent6="accent6" hlink="hlink" folHlink="folHlink"/>
  <p:sldLayoutIdLst>
    <p:sldLayoutId id="2147484142" r:id="rId1"/>
    <p:sldLayoutId id="2147484143" r:id="rId2"/>
  </p:sldLayoutIdLst>
  <p:transition spd="med">
    <p:fade/>
  </p:transition>
  <p:txStyles>
    <p:titleStyle>
      <a:lvl1pPr algn="ctr" rtl="0" eaLnBrk="0" fontAlgn="base" hangingPunct="0">
        <a:spcBef>
          <a:spcPct val="0"/>
        </a:spcBef>
        <a:spcAft>
          <a:spcPct val="0"/>
        </a:spcAft>
        <a:defRPr sz="4400">
          <a:solidFill>
            <a:schemeClr val="tx2"/>
          </a:solidFill>
          <a:latin typeface="+mj-lt"/>
          <a:ea typeface="+mj-ea"/>
          <a:cs typeface="ヒラギノ角ゴ Pro W3" charset="0"/>
        </a:defRPr>
      </a:lvl1pPr>
      <a:lvl2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2pPr>
      <a:lvl3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3pPr>
      <a:lvl4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4pPr>
      <a:lvl5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5pPr>
      <a:lvl6pPr marL="457189" algn="ctr" rtl="0" fontAlgn="base">
        <a:spcBef>
          <a:spcPct val="0"/>
        </a:spcBef>
        <a:spcAft>
          <a:spcPct val="0"/>
        </a:spcAft>
        <a:defRPr sz="4400">
          <a:solidFill>
            <a:schemeClr val="tx2"/>
          </a:solidFill>
          <a:latin typeface="Times" charset="0"/>
          <a:ea typeface="ヒラギノ角ゴ Pro W3" charset="0"/>
        </a:defRPr>
      </a:lvl6pPr>
      <a:lvl7pPr marL="914378" algn="ctr" rtl="0" fontAlgn="base">
        <a:spcBef>
          <a:spcPct val="0"/>
        </a:spcBef>
        <a:spcAft>
          <a:spcPct val="0"/>
        </a:spcAft>
        <a:defRPr sz="4400">
          <a:solidFill>
            <a:schemeClr val="tx2"/>
          </a:solidFill>
          <a:latin typeface="Times" charset="0"/>
          <a:ea typeface="ヒラギノ角ゴ Pro W3" charset="0"/>
        </a:defRPr>
      </a:lvl7pPr>
      <a:lvl8pPr marL="1371566" algn="ctr" rtl="0" fontAlgn="base">
        <a:spcBef>
          <a:spcPct val="0"/>
        </a:spcBef>
        <a:spcAft>
          <a:spcPct val="0"/>
        </a:spcAft>
        <a:defRPr sz="4400">
          <a:solidFill>
            <a:schemeClr val="tx2"/>
          </a:solidFill>
          <a:latin typeface="Times" charset="0"/>
          <a:ea typeface="ヒラギノ角ゴ Pro W3" charset="0"/>
        </a:defRPr>
      </a:lvl8pPr>
      <a:lvl9pPr marL="1828754" algn="ctr" rtl="0" fontAlgn="base">
        <a:spcBef>
          <a:spcPct val="0"/>
        </a:spcBef>
        <a:spcAft>
          <a:spcPct val="0"/>
        </a:spcAft>
        <a:defRPr sz="4400">
          <a:solidFill>
            <a:schemeClr val="tx2"/>
          </a:solidFill>
          <a:latin typeface="Times" charset="0"/>
          <a:ea typeface="ヒラギノ角ゴ Pro W3" charset="0"/>
        </a:defRPr>
      </a:lvl9pPr>
    </p:titleStyle>
    <p:bodyStyle>
      <a:lvl1pPr marL="342892" indent="-342892"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31" indent="-285743" algn="l" rtl="0" eaLnBrk="0" fontAlgn="base" hangingPunct="0">
        <a:spcBef>
          <a:spcPct val="20000"/>
        </a:spcBef>
        <a:spcAft>
          <a:spcPct val="0"/>
        </a:spcAft>
        <a:buChar char="–"/>
        <a:defRPr sz="2800">
          <a:solidFill>
            <a:schemeClr val="tx1"/>
          </a:solidFill>
          <a:latin typeface="+mn-lt"/>
          <a:ea typeface="+mn-ea"/>
        </a:defRPr>
      </a:lvl2pPr>
      <a:lvl3pPr marL="1142972" indent="-228594" algn="l" rtl="0" eaLnBrk="0" fontAlgn="base" hangingPunct="0">
        <a:spcBef>
          <a:spcPct val="20000"/>
        </a:spcBef>
        <a:spcAft>
          <a:spcPct val="0"/>
        </a:spcAft>
        <a:buChar char="•"/>
        <a:defRPr sz="2400">
          <a:solidFill>
            <a:schemeClr val="tx1"/>
          </a:solidFill>
          <a:latin typeface="+mn-lt"/>
          <a:ea typeface="+mn-ea"/>
        </a:defRPr>
      </a:lvl3pPr>
      <a:lvl4pPr marL="1600160" indent="-228594" algn="l" rtl="0" eaLnBrk="0" fontAlgn="base" hangingPunct="0">
        <a:spcBef>
          <a:spcPct val="20000"/>
        </a:spcBef>
        <a:spcAft>
          <a:spcPct val="0"/>
        </a:spcAft>
        <a:buChar char="–"/>
        <a:defRPr sz="2000">
          <a:solidFill>
            <a:schemeClr val="tx1"/>
          </a:solidFill>
          <a:latin typeface="+mn-lt"/>
          <a:ea typeface="+mn-ea"/>
        </a:defRPr>
      </a:lvl4pPr>
      <a:lvl5pPr marL="2057348" indent="-228594" algn="l" rtl="0" eaLnBrk="0" fontAlgn="base" hangingPunct="0">
        <a:spcBef>
          <a:spcPct val="20000"/>
        </a:spcBef>
        <a:spcAft>
          <a:spcPct val="0"/>
        </a:spcAft>
        <a:buChar char="»"/>
        <a:defRPr sz="2000">
          <a:solidFill>
            <a:schemeClr val="tx1"/>
          </a:solidFill>
          <a:latin typeface="+mn-lt"/>
          <a:ea typeface="+mn-ea"/>
        </a:defRPr>
      </a:lvl5pPr>
      <a:lvl6pPr marL="2514537" indent="-228594" algn="l" rtl="0" fontAlgn="base">
        <a:spcBef>
          <a:spcPct val="20000"/>
        </a:spcBef>
        <a:spcAft>
          <a:spcPct val="0"/>
        </a:spcAft>
        <a:buChar char="»"/>
        <a:defRPr sz="2000">
          <a:solidFill>
            <a:schemeClr val="tx1"/>
          </a:solidFill>
          <a:latin typeface="+mn-lt"/>
          <a:ea typeface="+mn-ea"/>
        </a:defRPr>
      </a:lvl6pPr>
      <a:lvl7pPr marL="2971726" indent="-228594" algn="l" rtl="0" fontAlgn="base">
        <a:spcBef>
          <a:spcPct val="20000"/>
        </a:spcBef>
        <a:spcAft>
          <a:spcPct val="0"/>
        </a:spcAft>
        <a:buChar char="»"/>
        <a:defRPr sz="2000">
          <a:solidFill>
            <a:schemeClr val="tx1"/>
          </a:solidFill>
          <a:latin typeface="+mn-lt"/>
          <a:ea typeface="+mn-ea"/>
        </a:defRPr>
      </a:lvl7pPr>
      <a:lvl8pPr marL="3428915" indent="-228594" algn="l" rtl="0" fontAlgn="base">
        <a:spcBef>
          <a:spcPct val="20000"/>
        </a:spcBef>
        <a:spcAft>
          <a:spcPct val="0"/>
        </a:spcAft>
        <a:buChar char="»"/>
        <a:defRPr sz="2000">
          <a:solidFill>
            <a:schemeClr val="tx1"/>
          </a:solidFill>
          <a:latin typeface="+mn-lt"/>
          <a:ea typeface="+mn-ea"/>
        </a:defRPr>
      </a:lvl8pPr>
      <a:lvl9pPr marL="3886103" indent="-228594"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8"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2"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a:extLst>
              <a:ext uri="{FF2B5EF4-FFF2-40B4-BE49-F238E27FC236}">
                <a16:creationId xmlns:a16="http://schemas.microsoft.com/office/drawing/2014/main" id="{16F6B6E8-269B-8D25-AE87-DC2EBF313ECA}"/>
              </a:ext>
            </a:extLst>
          </p:cNvPr>
          <p:cNvSpPr txBox="1">
            <a:spLocks noChangeArrowheads="1"/>
          </p:cNvSpPr>
          <p:nvPr/>
        </p:nvSpPr>
        <p:spPr bwMode="auto">
          <a:xfrm>
            <a:off x="441325" y="160338"/>
            <a:ext cx="80930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endParaRPr lang="en-US" altLang="en-US"/>
          </a:p>
        </p:txBody>
      </p:sp>
      <p:sp>
        <p:nvSpPr>
          <p:cNvPr id="5123" name="Text Box 4">
            <a:extLst>
              <a:ext uri="{FF2B5EF4-FFF2-40B4-BE49-F238E27FC236}">
                <a16:creationId xmlns:a16="http://schemas.microsoft.com/office/drawing/2014/main" id="{D428C68D-A8F6-61B3-DBB7-28432FC7B2FF}"/>
              </a:ext>
            </a:extLst>
          </p:cNvPr>
          <p:cNvSpPr txBox="1">
            <a:spLocks noChangeArrowheads="1"/>
          </p:cNvSpPr>
          <p:nvPr/>
        </p:nvSpPr>
        <p:spPr bwMode="auto">
          <a:xfrm>
            <a:off x="611188" y="1768475"/>
            <a:ext cx="72009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r>
              <a:rPr lang="en-US" altLang="en-US" sz="3000" b="1" dirty="0">
                <a:latin typeface="Verdana" panose="020B0604030504040204" pitchFamily="34" charset="0"/>
              </a:rPr>
              <a:t>Academic Freedom in Canada: </a:t>
            </a:r>
          </a:p>
          <a:p>
            <a:r>
              <a:rPr lang="en-US" altLang="en-US" sz="3000" b="1" dirty="0">
                <a:latin typeface="Verdana" panose="020B0604030504040204" pitchFamily="34" charset="0"/>
              </a:rPr>
              <a:t>A Labour Law Right</a:t>
            </a:r>
            <a:endParaRPr lang="en-US" altLang="en-US" sz="3000" dirty="0"/>
          </a:p>
        </p:txBody>
      </p:sp>
      <p:sp>
        <p:nvSpPr>
          <p:cNvPr id="5124" name="Text Box 5">
            <a:extLst>
              <a:ext uri="{FF2B5EF4-FFF2-40B4-BE49-F238E27FC236}">
                <a16:creationId xmlns:a16="http://schemas.microsoft.com/office/drawing/2014/main" id="{B6E0A771-605D-9649-02FD-CDE537EA59CD}"/>
              </a:ext>
            </a:extLst>
          </p:cNvPr>
          <p:cNvSpPr txBox="1">
            <a:spLocks noChangeArrowheads="1"/>
          </p:cNvSpPr>
          <p:nvPr/>
        </p:nvSpPr>
        <p:spPr bwMode="auto">
          <a:xfrm>
            <a:off x="611188" y="2784138"/>
            <a:ext cx="7848600" cy="1646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a:lnSpc>
                <a:spcPct val="90000"/>
              </a:lnSpc>
            </a:pPr>
            <a:r>
              <a:rPr lang="en-US" altLang="en-US" sz="1800" dirty="0">
                <a:latin typeface="Verdana" panose="020B0604030504040204" pitchFamily="34" charset="0"/>
              </a:rPr>
              <a:t>Frameworks of reference for the protection and promotion of academic freedom: institutional, national and supra-national. What works best?</a:t>
            </a:r>
          </a:p>
          <a:p>
            <a:pPr>
              <a:lnSpc>
                <a:spcPct val="90000"/>
              </a:lnSpc>
            </a:pPr>
            <a:endParaRPr lang="en-US" altLang="en-US" sz="1600" dirty="0">
              <a:latin typeface="Verdana" panose="020B0604030504040204" pitchFamily="34" charset="0"/>
            </a:endParaRPr>
          </a:p>
          <a:p>
            <a:r>
              <a:rPr lang="en-US" altLang="en-US" sz="1400" dirty="0">
                <a:latin typeface="Verdana" panose="020B0604030504040204" pitchFamily="34" charset="0"/>
              </a:rPr>
              <a:t>7-8 May 2026, King’s College, London</a:t>
            </a:r>
            <a:endParaRPr lang="fr-FR" altLang="en-US" sz="1400" dirty="0">
              <a:latin typeface="Verdana" panose="020B0604030504040204" pitchFamily="34" charset="0"/>
            </a:endParaRPr>
          </a:p>
          <a:p>
            <a:endParaRPr lang="en-US" altLang="en-US" sz="1200" i="1" dirty="0">
              <a:latin typeface="Verdana" panose="020B0604030504040204" pitchFamily="34" charset="0"/>
            </a:endParaRPr>
          </a:p>
          <a:p>
            <a:r>
              <a:rPr lang="en-US" altLang="en-US" sz="1200" i="1" dirty="0">
                <a:latin typeface="Verdana" panose="020B0604030504040204" pitchFamily="34" charset="0"/>
              </a:rPr>
              <a:t>David Robinson, Executive Director</a:t>
            </a:r>
            <a:endParaRPr lang="en-US" altLang="en-US" sz="1200" i="1" dirty="0"/>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a:extLst>
              <a:ext uri="{FF2B5EF4-FFF2-40B4-BE49-F238E27FC236}">
                <a16:creationId xmlns:a16="http://schemas.microsoft.com/office/drawing/2014/main" id="{DB2F41B9-5467-5499-C791-1A2CE2BAD1FB}"/>
              </a:ext>
            </a:extLst>
          </p:cNvPr>
          <p:cNvSpPr txBox="1">
            <a:spLocks noChangeArrowheads="1"/>
          </p:cNvSpPr>
          <p:nvPr/>
        </p:nvSpPr>
        <p:spPr bwMode="auto">
          <a:xfrm>
            <a:off x="178347" y="123478"/>
            <a:ext cx="638508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t">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800" b="1" dirty="0">
                <a:solidFill>
                  <a:srgbClr val="000000"/>
                </a:solidFill>
                <a:latin typeface="Verdana"/>
                <a:ea typeface="ヒラギノ角ゴ Pro W3"/>
              </a:rPr>
              <a:t>Extramural academic freedom </a:t>
            </a:r>
            <a:endParaRPr kumimoji="0" lang="en-US" altLang="en-US" sz="2800" b="1" u="none" strike="noStrike" kern="1200" cap="none" spc="0" normalizeH="0" baseline="0" noProof="0" dirty="0">
              <a:ln>
                <a:noFill/>
              </a:ln>
              <a:solidFill>
                <a:srgbClr val="000000"/>
              </a:solidFill>
              <a:effectLst/>
              <a:uLnTx/>
              <a:uFillTx/>
              <a:latin typeface="Verdana"/>
              <a:ea typeface="ヒラギノ角ゴ Pro W3"/>
            </a:endParaRPr>
          </a:p>
        </p:txBody>
      </p:sp>
      <p:sp>
        <p:nvSpPr>
          <p:cNvPr id="16387" name="Text Box 4">
            <a:extLst>
              <a:ext uri="{FF2B5EF4-FFF2-40B4-BE49-F238E27FC236}">
                <a16:creationId xmlns:a16="http://schemas.microsoft.com/office/drawing/2014/main" id="{637788EF-59B7-A320-A1D0-5299033F9C99}"/>
              </a:ext>
            </a:extLst>
          </p:cNvPr>
          <p:cNvSpPr txBox="1">
            <a:spLocks noChangeArrowheads="1"/>
          </p:cNvSpPr>
          <p:nvPr/>
        </p:nvSpPr>
        <p:spPr bwMode="auto">
          <a:xfrm>
            <a:off x="107950" y="765175"/>
            <a:ext cx="8509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panose="02020603050405020304" pitchFamily="18" charset="0"/>
                <a:ea typeface="ヒラギノ角ゴ Pro W3" pitchFamily="-93" charset="-128"/>
              </a:defRPr>
            </a:lvl1pPr>
            <a:lvl2pPr>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457200" marR="0" lvl="1" indent="0" algn="l" defTabSz="914400" rtl="0" eaLnBrk="0" fontAlgn="base" latinLnBrk="0" hangingPunct="0">
              <a:lnSpc>
                <a:spcPct val="100000"/>
              </a:lnSpc>
              <a:spcBef>
                <a:spcPts val="600"/>
              </a:spcBef>
              <a:spcAft>
                <a:spcPct val="0"/>
              </a:spcAft>
              <a:buClr>
                <a:srgbClr val="50BE1C"/>
              </a:buClr>
              <a:buSzTx/>
              <a:buFontTx/>
              <a:buNone/>
              <a:tabLst/>
              <a:defRPr/>
            </a:pPr>
            <a:r>
              <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ヒラギノ角ゴ Pro W3" pitchFamily="-93" charset="-128"/>
                <a:cs typeface="+mn-cs"/>
              </a:rPr>
              <a:t> </a:t>
            </a:r>
          </a:p>
        </p:txBody>
      </p:sp>
      <p:sp>
        <p:nvSpPr>
          <p:cNvPr id="16388" name="Text Box 4">
            <a:extLst>
              <a:ext uri="{FF2B5EF4-FFF2-40B4-BE49-F238E27FC236}">
                <a16:creationId xmlns:a16="http://schemas.microsoft.com/office/drawing/2014/main" id="{8B1DCD19-E578-187D-F96E-1B60E7F73EC9}"/>
              </a:ext>
            </a:extLst>
          </p:cNvPr>
          <p:cNvSpPr txBox="1">
            <a:spLocks noChangeArrowheads="1"/>
          </p:cNvSpPr>
          <p:nvPr/>
        </p:nvSpPr>
        <p:spPr bwMode="auto">
          <a:xfrm>
            <a:off x="179388" y="757238"/>
            <a:ext cx="8785225" cy="2662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285750">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lang="en-US" altLang="en-US" sz="1800" dirty="0">
                <a:solidFill>
                  <a:srgbClr val="000000"/>
                </a:solidFill>
                <a:latin typeface="Verdana" panose="020B0604030504040204" pitchFamily="34" charset="0"/>
              </a:rPr>
              <a:t>Has protected a professor who wrote a public letter critical of a provincial government. </a:t>
            </a:r>
            <a:r>
              <a:rPr lang="en-US" altLang="en-US" sz="1800" i="1" dirty="0">
                <a:solidFill>
                  <a:srgbClr val="000000"/>
                </a:solidFill>
                <a:latin typeface="Verdana" panose="020B0604030504040204" pitchFamily="34" charset="0"/>
              </a:rPr>
              <a:t>University of Northern BC</a:t>
            </a:r>
            <a:r>
              <a:rPr lang="en-US" altLang="en-US" sz="1800" dirty="0">
                <a:solidFill>
                  <a:srgbClr val="000000"/>
                </a:solidFill>
                <a:latin typeface="Verdana" panose="020B0604030504040204" pitchFamily="34" charset="0"/>
              </a:rPr>
              <a:t> (2019)</a:t>
            </a:r>
          </a:p>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lang="en-US" altLang="en-US" sz="1800" dirty="0">
                <a:solidFill>
                  <a:srgbClr val="000000"/>
                </a:solidFill>
                <a:latin typeface="Verdana" panose="020B0604030504040204" pitchFamily="34" charset="0"/>
              </a:rPr>
              <a:t>May not protect professors when their public expression damages the reputation of the institution: “</a:t>
            </a:r>
            <a:r>
              <a:rPr lang="en-US" altLang="en-US" sz="1800" u="sng" dirty="0">
                <a:solidFill>
                  <a:srgbClr val="000000"/>
                </a:solidFill>
                <a:latin typeface="Verdana" panose="020B0604030504040204" pitchFamily="34" charset="0"/>
              </a:rPr>
              <a:t>Speech may be sanctionable if it is inimical to the wellbeing of the institution in some real and significant way</a:t>
            </a:r>
            <a:r>
              <a:rPr lang="en-US" altLang="en-US" sz="1800" dirty="0">
                <a:solidFill>
                  <a:srgbClr val="000000"/>
                </a:solidFill>
                <a:latin typeface="Verdana" panose="020B0604030504040204" pitchFamily="34" charset="0"/>
              </a:rPr>
              <a:t>…. [T]he test for determining whether discipline for or the regulation of free speech by an employer is warranted may depend…upon proof of harm to the reputation of the institution.” </a:t>
            </a:r>
            <a:r>
              <a:rPr lang="en-US" altLang="en-US" sz="1800" i="1" dirty="0">
                <a:solidFill>
                  <a:srgbClr val="000000"/>
                </a:solidFill>
                <a:latin typeface="Verdana" panose="020B0604030504040204" pitchFamily="34" charset="0"/>
              </a:rPr>
              <a:t>University of Saskatchewan</a:t>
            </a:r>
            <a:r>
              <a:rPr lang="en-US" altLang="en-US" sz="1800" dirty="0">
                <a:solidFill>
                  <a:srgbClr val="000000"/>
                </a:solidFill>
                <a:latin typeface="Verdana" panose="020B0604030504040204" pitchFamily="34" charset="0"/>
              </a:rPr>
              <a:t> (2022) </a:t>
            </a:r>
          </a:p>
        </p:txBody>
      </p:sp>
    </p:spTree>
    <p:extLst>
      <p:ext uri="{BB962C8B-B14F-4D97-AF65-F5344CB8AC3E}">
        <p14:creationId xmlns:p14="http://schemas.microsoft.com/office/powerpoint/2010/main" val="1510122193"/>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3">
            <a:extLst>
              <a:ext uri="{FF2B5EF4-FFF2-40B4-BE49-F238E27FC236}">
                <a16:creationId xmlns:a16="http://schemas.microsoft.com/office/drawing/2014/main" id="{548E6852-9CA9-F476-F058-C7885A04A1E6}"/>
              </a:ext>
            </a:extLst>
          </p:cNvPr>
          <p:cNvSpPr txBox="1">
            <a:spLocks noChangeArrowheads="1"/>
          </p:cNvSpPr>
          <p:nvPr/>
        </p:nvSpPr>
        <p:spPr bwMode="auto">
          <a:xfrm>
            <a:off x="179388" y="195263"/>
            <a:ext cx="259237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r>
              <a:rPr lang="en-US" altLang="en-US" sz="2800" b="1" dirty="0">
                <a:solidFill>
                  <a:srgbClr val="000000"/>
                </a:solidFill>
                <a:latin typeface="Verdana" panose="020B0604030504040204" pitchFamily="34" charset="0"/>
              </a:rPr>
              <a:t>Conclusions</a:t>
            </a:r>
          </a:p>
        </p:txBody>
      </p:sp>
      <p:sp>
        <p:nvSpPr>
          <p:cNvPr id="14339" name="Text Box 4">
            <a:extLst>
              <a:ext uri="{FF2B5EF4-FFF2-40B4-BE49-F238E27FC236}">
                <a16:creationId xmlns:a16="http://schemas.microsoft.com/office/drawing/2014/main" id="{FC5AFDDA-0E55-7D06-9AFA-1C782BF38F13}"/>
              </a:ext>
            </a:extLst>
          </p:cNvPr>
          <p:cNvSpPr txBox="1">
            <a:spLocks noChangeArrowheads="1"/>
          </p:cNvSpPr>
          <p:nvPr/>
        </p:nvSpPr>
        <p:spPr bwMode="auto">
          <a:xfrm>
            <a:off x="107950" y="765175"/>
            <a:ext cx="8509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panose="02020603050405020304" pitchFamily="18" charset="0"/>
                <a:ea typeface="ヒラギノ角ゴ Pro W3" pitchFamily="-93" charset="-128"/>
              </a:defRPr>
            </a:lvl1pPr>
            <a:lvl2pPr>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lvl="1">
              <a:spcBef>
                <a:spcPts val="600"/>
              </a:spcBef>
              <a:buClr>
                <a:srgbClr val="50BE1C"/>
              </a:buClr>
            </a:pPr>
            <a:r>
              <a:rPr lang="en-US" altLang="en-US" sz="1800">
                <a:solidFill>
                  <a:srgbClr val="000000"/>
                </a:solidFill>
                <a:latin typeface="Verdana" panose="020B0604030504040204" pitchFamily="34" charset="0"/>
              </a:rPr>
              <a:t> </a:t>
            </a:r>
          </a:p>
        </p:txBody>
      </p:sp>
      <p:sp>
        <p:nvSpPr>
          <p:cNvPr id="8196" name="Text Box 4">
            <a:extLst>
              <a:ext uri="{FF2B5EF4-FFF2-40B4-BE49-F238E27FC236}">
                <a16:creationId xmlns:a16="http://schemas.microsoft.com/office/drawing/2014/main" id="{8ED4F57F-735D-5B3D-941A-68796B516D42}"/>
              </a:ext>
            </a:extLst>
          </p:cNvPr>
          <p:cNvSpPr txBox="1">
            <a:spLocks noChangeArrowheads="1"/>
          </p:cNvSpPr>
          <p:nvPr/>
        </p:nvSpPr>
        <p:spPr bwMode="auto">
          <a:xfrm>
            <a:off x="179388" y="694313"/>
            <a:ext cx="8713787" cy="1908215"/>
          </a:xfrm>
          <a:prstGeom prst="rect">
            <a:avLst/>
          </a:prstGeom>
          <a:noFill/>
          <a:ln>
            <a:noFill/>
          </a:ln>
        </p:spPr>
        <p:txBody>
          <a:bodyPr>
            <a:spAutoFit/>
          </a:bodyPr>
          <a:lstStyle>
            <a:lvl1pPr marL="342900" indent="-285750">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a:spcBef>
                <a:spcPts val="600"/>
              </a:spcBef>
              <a:buClr>
                <a:srgbClr val="50BE1C"/>
              </a:buClr>
              <a:buFont typeface="Wingdings" panose="05000000000000000000" pitchFamily="2" charset="2"/>
              <a:buChar char="§"/>
            </a:pPr>
            <a:r>
              <a:rPr lang="en-US" altLang="en-US" sz="1800" dirty="0">
                <a:solidFill>
                  <a:srgbClr val="000000"/>
                </a:solidFill>
                <a:latin typeface="Verdana" panose="020B0604030504040204" pitchFamily="34" charset="0"/>
              </a:rPr>
              <a:t>Labour law has provided strong protections for academic freedom in Canada.</a:t>
            </a:r>
          </a:p>
          <a:p>
            <a:pPr>
              <a:spcBef>
                <a:spcPts val="600"/>
              </a:spcBef>
              <a:buClr>
                <a:srgbClr val="50BE1C"/>
              </a:buClr>
              <a:buFont typeface="Wingdings" panose="05000000000000000000" pitchFamily="2" charset="2"/>
              <a:buChar char="§"/>
            </a:pPr>
            <a:r>
              <a:rPr lang="en-US" altLang="en-US" sz="1800" dirty="0">
                <a:solidFill>
                  <a:srgbClr val="000000"/>
                </a:solidFill>
                <a:latin typeface="Verdana" panose="020B0604030504040204" pitchFamily="34" charset="0"/>
              </a:rPr>
              <a:t>Intra-mural and extra-mural academic freedom are the weakest links with sometimes inconsistent approaches taken by </a:t>
            </a:r>
            <a:r>
              <a:rPr lang="en-US" altLang="en-US" sz="1800" dirty="0" err="1">
                <a:solidFill>
                  <a:srgbClr val="000000"/>
                </a:solidFill>
                <a:latin typeface="Verdana" panose="020B0604030504040204" pitchFamily="34" charset="0"/>
              </a:rPr>
              <a:t>labour</a:t>
            </a:r>
            <a:r>
              <a:rPr lang="en-US" altLang="en-US" sz="1800" dirty="0">
                <a:solidFill>
                  <a:srgbClr val="000000"/>
                </a:solidFill>
                <a:latin typeface="Verdana" panose="020B0604030504040204" pitchFamily="34" charset="0"/>
              </a:rPr>
              <a:t> arbitrators. </a:t>
            </a:r>
          </a:p>
          <a:p>
            <a:pPr>
              <a:spcBef>
                <a:spcPts val="600"/>
              </a:spcBef>
              <a:buClr>
                <a:srgbClr val="50BE1C"/>
              </a:buClr>
              <a:buFont typeface="Wingdings" panose="05000000000000000000" pitchFamily="2" charset="2"/>
              <a:buChar char="§"/>
            </a:pPr>
            <a:r>
              <a:rPr lang="en-US" altLang="en-US" sz="1800" dirty="0">
                <a:solidFill>
                  <a:srgbClr val="000000"/>
                </a:solidFill>
                <a:latin typeface="Verdana" panose="020B0604030504040204" pitchFamily="34" charset="0"/>
              </a:rPr>
              <a:t>The university in Canada is a workplace, but a workplace of a special nature because of academic freedom. </a:t>
            </a:r>
          </a:p>
        </p:txBody>
      </p:sp>
    </p:spTree>
    <p:extLst>
      <p:ext uri="{BB962C8B-B14F-4D97-AF65-F5344CB8AC3E}">
        <p14:creationId xmlns:p14="http://schemas.microsoft.com/office/powerpoint/2010/main" val="2962655384"/>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67F53-D34E-6C06-F7C5-5050CEBE6AF5}"/>
            </a:ext>
          </a:extLst>
        </p:cNvPr>
        <p:cNvGrpSpPr/>
        <p:nvPr/>
      </p:nvGrpSpPr>
      <p:grpSpPr>
        <a:xfrm>
          <a:off x="0" y="0"/>
          <a:ext cx="0" cy="0"/>
          <a:chOff x="0" y="0"/>
          <a:chExt cx="0" cy="0"/>
        </a:xfrm>
      </p:grpSpPr>
      <p:sp>
        <p:nvSpPr>
          <p:cNvPr id="10243" name="Text Box 4">
            <a:extLst>
              <a:ext uri="{FF2B5EF4-FFF2-40B4-BE49-F238E27FC236}">
                <a16:creationId xmlns:a16="http://schemas.microsoft.com/office/drawing/2014/main" id="{7A6EFA1E-B8E0-FF31-51A3-B1F77D675DAF}"/>
              </a:ext>
            </a:extLst>
          </p:cNvPr>
          <p:cNvSpPr txBox="1">
            <a:spLocks noChangeArrowheads="1"/>
          </p:cNvSpPr>
          <p:nvPr/>
        </p:nvSpPr>
        <p:spPr bwMode="auto">
          <a:xfrm>
            <a:off x="107951" y="765176"/>
            <a:ext cx="8509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panose="02020603050405020304" pitchFamily="18" charset="0"/>
                <a:ea typeface="ヒラギノ角ゴ Pro W3" pitchFamily="-93" charset="-128"/>
              </a:defRPr>
            </a:lvl1pPr>
            <a:lvl2pPr>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457189" lvl="1" defTabSz="914378">
              <a:spcBef>
                <a:spcPts val="600"/>
              </a:spcBef>
              <a:buClr>
                <a:srgbClr val="50BE1C"/>
              </a:buClr>
              <a:defRPr/>
            </a:pPr>
            <a:r>
              <a:rPr lang="en-US" altLang="en-US" sz="1800">
                <a:solidFill>
                  <a:srgbClr val="000000"/>
                </a:solidFill>
                <a:latin typeface="Verdana" panose="020B0604030504040204" pitchFamily="34" charset="0"/>
              </a:rPr>
              <a:t> </a:t>
            </a:r>
          </a:p>
        </p:txBody>
      </p:sp>
      <p:sp>
        <p:nvSpPr>
          <p:cNvPr id="10244" name="Text Box 4">
            <a:extLst>
              <a:ext uri="{FF2B5EF4-FFF2-40B4-BE49-F238E27FC236}">
                <a16:creationId xmlns:a16="http://schemas.microsoft.com/office/drawing/2014/main" id="{346A92FF-9E3C-0BF2-51FD-01F6F018C55C}"/>
              </a:ext>
            </a:extLst>
          </p:cNvPr>
          <p:cNvSpPr txBox="1">
            <a:spLocks noChangeArrowheads="1"/>
          </p:cNvSpPr>
          <p:nvPr/>
        </p:nvSpPr>
        <p:spPr bwMode="auto">
          <a:xfrm>
            <a:off x="132003" y="748474"/>
            <a:ext cx="8509000" cy="19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285750">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342892" indent="-285743" defTabSz="914378">
              <a:spcBef>
                <a:spcPts val="600"/>
              </a:spcBef>
              <a:buClr>
                <a:srgbClr val="50BE1C"/>
              </a:buClr>
              <a:buFont typeface="Wingdings" panose="05000000000000000000" pitchFamily="2" charset="2"/>
              <a:buChar char="§"/>
              <a:defRPr/>
            </a:pPr>
            <a:r>
              <a:rPr lang="en-US" altLang="en-US" sz="1800" dirty="0">
                <a:solidFill>
                  <a:srgbClr val="000000"/>
                </a:solidFill>
                <a:latin typeface="Verdana" panose="020B0604030504040204" pitchFamily="34" charset="0"/>
              </a:rPr>
              <a:t>Academic freedom in Canada is not found in legislation (outside of Quebec)</a:t>
            </a:r>
          </a:p>
          <a:p>
            <a:pPr marL="342892" indent="-285743" defTabSz="914378">
              <a:spcBef>
                <a:spcPts val="600"/>
              </a:spcBef>
              <a:buClr>
                <a:srgbClr val="50BE1C"/>
              </a:buClr>
              <a:buFont typeface="Wingdings" panose="05000000000000000000" pitchFamily="2" charset="2"/>
              <a:buChar char="§"/>
              <a:defRPr/>
            </a:pPr>
            <a:r>
              <a:rPr lang="en-US" altLang="en-US" sz="1800" dirty="0">
                <a:solidFill>
                  <a:srgbClr val="000000"/>
                </a:solidFill>
                <a:latin typeface="Verdana" panose="020B0604030504040204" pitchFamily="34" charset="0"/>
              </a:rPr>
              <a:t>The Supreme Court of Canada has determined the </a:t>
            </a:r>
            <a:r>
              <a:rPr lang="en-US" altLang="en-US" sz="1800" i="1" dirty="0">
                <a:solidFill>
                  <a:srgbClr val="000000"/>
                </a:solidFill>
                <a:latin typeface="Verdana" panose="020B0604030504040204" pitchFamily="34" charset="0"/>
              </a:rPr>
              <a:t>Charter of Rights and Freedoms </a:t>
            </a:r>
            <a:r>
              <a:rPr lang="en-US" altLang="en-US" sz="1800" dirty="0">
                <a:solidFill>
                  <a:srgbClr val="000000"/>
                </a:solidFill>
                <a:latin typeface="Verdana" panose="020B0604030504040204" pitchFamily="34" charset="0"/>
              </a:rPr>
              <a:t>does not apply to universities (</a:t>
            </a:r>
            <a:r>
              <a:rPr lang="en-US" altLang="en-US" sz="1800" i="1" dirty="0">
                <a:solidFill>
                  <a:srgbClr val="000000"/>
                </a:solidFill>
                <a:latin typeface="Verdana" panose="020B0604030504040204" pitchFamily="34" charset="0"/>
              </a:rPr>
              <a:t>McKinney</a:t>
            </a:r>
            <a:r>
              <a:rPr lang="en-US" altLang="en-US" sz="1800" dirty="0">
                <a:solidFill>
                  <a:srgbClr val="000000"/>
                </a:solidFill>
                <a:latin typeface="Verdana" panose="020B0604030504040204" pitchFamily="34" charset="0"/>
              </a:rPr>
              <a:t>, 1990)</a:t>
            </a:r>
          </a:p>
          <a:p>
            <a:pPr marL="342892" indent="-285743" defTabSz="914378">
              <a:spcBef>
                <a:spcPts val="600"/>
              </a:spcBef>
              <a:buClr>
                <a:srgbClr val="50BE1C"/>
              </a:buClr>
              <a:buFont typeface="Wingdings" panose="05000000000000000000" pitchFamily="2" charset="2"/>
              <a:buChar char="§"/>
              <a:defRPr/>
            </a:pPr>
            <a:r>
              <a:rPr lang="en-US" altLang="en-US" sz="1800" dirty="0">
                <a:solidFill>
                  <a:srgbClr val="000000"/>
                </a:solidFill>
                <a:latin typeface="Verdana" panose="020B0604030504040204" pitchFamily="34" charset="0"/>
              </a:rPr>
              <a:t>Academic freedom in Canada is primarily a negotiated contractual right, grounded in collective agreements governed by </a:t>
            </a:r>
            <a:r>
              <a:rPr lang="en-US" altLang="en-US" sz="1800" dirty="0" err="1">
                <a:solidFill>
                  <a:srgbClr val="000000"/>
                </a:solidFill>
                <a:latin typeface="Verdana" panose="020B0604030504040204" pitchFamily="34" charset="0"/>
              </a:rPr>
              <a:t>labour</a:t>
            </a:r>
            <a:r>
              <a:rPr lang="en-US" altLang="en-US" sz="1800" dirty="0">
                <a:solidFill>
                  <a:srgbClr val="000000"/>
                </a:solidFill>
                <a:latin typeface="Verdana" panose="020B0604030504040204" pitchFamily="34" charset="0"/>
              </a:rPr>
              <a:t> law</a:t>
            </a:r>
          </a:p>
        </p:txBody>
      </p:sp>
      <p:sp>
        <p:nvSpPr>
          <p:cNvPr id="2" name="Text Box 3">
            <a:extLst>
              <a:ext uri="{FF2B5EF4-FFF2-40B4-BE49-F238E27FC236}">
                <a16:creationId xmlns:a16="http://schemas.microsoft.com/office/drawing/2014/main" id="{765152B1-63DF-E894-1806-133124F1218C}"/>
              </a:ext>
            </a:extLst>
          </p:cNvPr>
          <p:cNvSpPr txBox="1">
            <a:spLocks noChangeArrowheads="1"/>
          </p:cNvSpPr>
          <p:nvPr/>
        </p:nvSpPr>
        <p:spPr bwMode="auto">
          <a:xfrm>
            <a:off x="251520" y="104314"/>
            <a:ext cx="726513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defTabSz="914378">
              <a:defRPr/>
            </a:pPr>
            <a:r>
              <a:rPr lang="en-US" altLang="en-US" sz="2800" b="1" dirty="0">
                <a:solidFill>
                  <a:srgbClr val="000000"/>
                </a:solidFill>
                <a:latin typeface="Verdana" panose="020B0604030504040204" pitchFamily="34" charset="0"/>
              </a:rPr>
              <a:t>Academic freedom in Canadian law</a:t>
            </a:r>
          </a:p>
        </p:txBody>
      </p:sp>
    </p:spTree>
    <p:extLst>
      <p:ext uri="{BB962C8B-B14F-4D97-AF65-F5344CB8AC3E}">
        <p14:creationId xmlns:p14="http://schemas.microsoft.com/office/powerpoint/2010/main" val="1646058550"/>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0EC1E-76AA-08ED-E2F6-A58FB98CBDD9}"/>
            </a:ext>
          </a:extLst>
        </p:cNvPr>
        <p:cNvGrpSpPr/>
        <p:nvPr/>
      </p:nvGrpSpPr>
      <p:grpSpPr>
        <a:xfrm>
          <a:off x="0" y="0"/>
          <a:ext cx="0" cy="0"/>
          <a:chOff x="0" y="0"/>
          <a:chExt cx="0" cy="0"/>
        </a:xfrm>
      </p:grpSpPr>
      <p:sp>
        <p:nvSpPr>
          <p:cNvPr id="10243" name="Text Box 4">
            <a:extLst>
              <a:ext uri="{FF2B5EF4-FFF2-40B4-BE49-F238E27FC236}">
                <a16:creationId xmlns:a16="http://schemas.microsoft.com/office/drawing/2014/main" id="{67E8ABA5-64EB-6B48-17EF-A57E3CC2C2AB}"/>
              </a:ext>
            </a:extLst>
          </p:cNvPr>
          <p:cNvSpPr txBox="1">
            <a:spLocks noChangeArrowheads="1"/>
          </p:cNvSpPr>
          <p:nvPr/>
        </p:nvSpPr>
        <p:spPr bwMode="auto">
          <a:xfrm>
            <a:off x="107951" y="765176"/>
            <a:ext cx="8509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panose="02020603050405020304" pitchFamily="18" charset="0"/>
                <a:ea typeface="ヒラギノ角ゴ Pro W3" pitchFamily="-93" charset="-128"/>
              </a:defRPr>
            </a:lvl1pPr>
            <a:lvl2pPr>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457189" lvl="1" defTabSz="914378">
              <a:spcBef>
                <a:spcPts val="600"/>
              </a:spcBef>
              <a:buClr>
                <a:srgbClr val="50BE1C"/>
              </a:buClr>
              <a:defRPr/>
            </a:pPr>
            <a:r>
              <a:rPr lang="en-US" altLang="en-US" sz="1800">
                <a:solidFill>
                  <a:srgbClr val="000000"/>
                </a:solidFill>
                <a:latin typeface="Verdana" panose="020B0604030504040204" pitchFamily="34" charset="0"/>
              </a:rPr>
              <a:t> </a:t>
            </a:r>
          </a:p>
        </p:txBody>
      </p:sp>
      <p:sp>
        <p:nvSpPr>
          <p:cNvPr id="10244" name="Text Box 4">
            <a:extLst>
              <a:ext uri="{FF2B5EF4-FFF2-40B4-BE49-F238E27FC236}">
                <a16:creationId xmlns:a16="http://schemas.microsoft.com/office/drawing/2014/main" id="{A356E5B7-6CFF-C6C1-CD8F-B7A3653F5E77}"/>
              </a:ext>
            </a:extLst>
          </p:cNvPr>
          <p:cNvSpPr txBox="1">
            <a:spLocks noChangeArrowheads="1"/>
          </p:cNvSpPr>
          <p:nvPr/>
        </p:nvSpPr>
        <p:spPr bwMode="auto">
          <a:xfrm>
            <a:off x="131259" y="627534"/>
            <a:ext cx="8509000"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285750">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342892" indent="-285743" defTabSz="914378">
              <a:spcBef>
                <a:spcPts val="600"/>
              </a:spcBef>
              <a:buClr>
                <a:srgbClr val="50BE1C"/>
              </a:buClr>
              <a:buFont typeface="Wingdings" panose="05000000000000000000" pitchFamily="2" charset="2"/>
              <a:buChar char="§"/>
              <a:defRPr/>
            </a:pPr>
            <a:r>
              <a:rPr lang="en-US" altLang="en-US" sz="1800" dirty="0">
                <a:solidFill>
                  <a:srgbClr val="000000"/>
                </a:solidFill>
                <a:latin typeface="Verdana" panose="020B0604030504040204" pitchFamily="34" charset="0"/>
              </a:rPr>
              <a:t>Contract/</a:t>
            </a:r>
            <a:r>
              <a:rPr lang="en-US" altLang="en-US" sz="1800" dirty="0" err="1">
                <a:solidFill>
                  <a:srgbClr val="000000"/>
                </a:solidFill>
                <a:latin typeface="Verdana" panose="020B0604030504040204" pitchFamily="34" charset="0"/>
              </a:rPr>
              <a:t>labour</a:t>
            </a:r>
            <a:r>
              <a:rPr lang="en-US" altLang="en-US" sz="1800" dirty="0">
                <a:solidFill>
                  <a:srgbClr val="000000"/>
                </a:solidFill>
                <a:latin typeface="Verdana" panose="020B0604030504040204" pitchFamily="34" charset="0"/>
              </a:rPr>
              <a:t> law has provided strong protections for academic freedom because:</a:t>
            </a:r>
          </a:p>
          <a:p>
            <a:pPr marL="742942" lvl="1" indent="-285743" defTabSz="914378">
              <a:spcBef>
                <a:spcPts val="600"/>
              </a:spcBef>
              <a:buClr>
                <a:srgbClr val="50BE1C"/>
              </a:buClr>
              <a:buFont typeface="Wingdings" panose="05000000000000000000" pitchFamily="2" charset="2"/>
              <a:buChar char="§"/>
              <a:defRPr/>
            </a:pPr>
            <a:r>
              <a:rPr lang="en-US" altLang="en-US" sz="1400" dirty="0">
                <a:solidFill>
                  <a:srgbClr val="000000"/>
                </a:solidFill>
                <a:latin typeface="Verdana" panose="020B0604030504040204" pitchFamily="34" charset="0"/>
              </a:rPr>
              <a:t>The unionization rate of faculty is very high (&gt;85%)</a:t>
            </a:r>
          </a:p>
          <a:p>
            <a:pPr marL="742942" lvl="1" indent="-285743" defTabSz="914378">
              <a:spcBef>
                <a:spcPts val="600"/>
              </a:spcBef>
              <a:buClr>
                <a:srgbClr val="50BE1C"/>
              </a:buClr>
              <a:buFont typeface="Wingdings" panose="05000000000000000000" pitchFamily="2" charset="2"/>
              <a:buChar char="§"/>
              <a:defRPr/>
            </a:pPr>
            <a:r>
              <a:rPr lang="en-US" altLang="en-US" sz="1400" dirty="0">
                <a:solidFill>
                  <a:srgbClr val="000000"/>
                </a:solidFill>
                <a:latin typeface="Verdana" panose="020B0604030504040204" pitchFamily="34" charset="0"/>
              </a:rPr>
              <a:t>Faculty unions have the resources to litigate cases that individuals do not</a:t>
            </a:r>
          </a:p>
          <a:p>
            <a:pPr marL="742942" lvl="1" indent="-285743" defTabSz="914378">
              <a:spcBef>
                <a:spcPts val="600"/>
              </a:spcBef>
              <a:buClr>
                <a:srgbClr val="50BE1C"/>
              </a:buClr>
              <a:buFont typeface="Wingdings" panose="05000000000000000000" pitchFamily="2" charset="2"/>
              <a:buChar char="§"/>
              <a:defRPr/>
            </a:pPr>
            <a:r>
              <a:rPr lang="en-US" altLang="en-US" sz="1400" dirty="0">
                <a:solidFill>
                  <a:srgbClr val="000000"/>
                </a:solidFill>
                <a:latin typeface="Verdana" panose="020B0604030504040204" pitchFamily="34" charset="0"/>
              </a:rPr>
              <a:t>Canada’s binding </a:t>
            </a:r>
            <a:r>
              <a:rPr lang="en-US" altLang="en-US" sz="1400" dirty="0" err="1">
                <a:solidFill>
                  <a:srgbClr val="000000"/>
                </a:solidFill>
                <a:latin typeface="Verdana" panose="020B0604030504040204" pitchFamily="34" charset="0"/>
              </a:rPr>
              <a:t>labour</a:t>
            </a:r>
            <a:r>
              <a:rPr lang="en-US" altLang="en-US" sz="1400" dirty="0">
                <a:solidFill>
                  <a:srgbClr val="000000"/>
                </a:solidFill>
                <a:latin typeface="Verdana" panose="020B0604030504040204" pitchFamily="34" charset="0"/>
              </a:rPr>
              <a:t> arbitration system has produced robust decisions on academic freedom</a:t>
            </a:r>
          </a:p>
          <a:p>
            <a:pPr marL="342892" indent="-285743" defTabSz="914378">
              <a:spcBef>
                <a:spcPts val="600"/>
              </a:spcBef>
              <a:buClr>
                <a:srgbClr val="50BE1C"/>
              </a:buClr>
              <a:buFont typeface="Wingdings" panose="05000000000000000000" pitchFamily="2" charset="2"/>
              <a:buChar char="§"/>
              <a:defRPr/>
            </a:pPr>
            <a:r>
              <a:rPr lang="en-US" altLang="en-US" sz="1800" dirty="0">
                <a:solidFill>
                  <a:srgbClr val="000000"/>
                </a:solidFill>
                <a:latin typeface="Verdana" panose="020B0604030504040204" pitchFamily="34" charset="0"/>
              </a:rPr>
              <a:t>But there are limitations:</a:t>
            </a:r>
          </a:p>
          <a:p>
            <a:pPr marL="742942" lvl="1" indent="-285743" defTabSz="914378">
              <a:spcBef>
                <a:spcPts val="600"/>
              </a:spcBef>
              <a:buClr>
                <a:srgbClr val="50BE1C"/>
              </a:buClr>
              <a:buFont typeface="Wingdings" panose="05000000000000000000" pitchFamily="2" charset="2"/>
              <a:buChar char="§"/>
              <a:defRPr/>
            </a:pPr>
            <a:r>
              <a:rPr lang="en-US" altLang="en-US" sz="1400" dirty="0">
                <a:solidFill>
                  <a:srgbClr val="000000"/>
                </a:solidFill>
                <a:latin typeface="Verdana" panose="020B0604030504040204" pitchFamily="34" charset="0"/>
              </a:rPr>
              <a:t>Contractual protections for academic freedom cover only members of a bargaining unit</a:t>
            </a:r>
          </a:p>
          <a:p>
            <a:pPr marL="742942" lvl="1" indent="-285743" defTabSz="914378">
              <a:spcBef>
                <a:spcPts val="600"/>
              </a:spcBef>
              <a:buClr>
                <a:srgbClr val="50BE1C"/>
              </a:buClr>
              <a:buFont typeface="Wingdings" panose="05000000000000000000" pitchFamily="2" charset="2"/>
              <a:buChar char="§"/>
              <a:defRPr/>
            </a:pPr>
            <a:r>
              <a:rPr lang="en-US" altLang="en-US" sz="1400" dirty="0">
                <a:solidFill>
                  <a:srgbClr val="000000"/>
                </a:solidFill>
                <a:latin typeface="Verdana" panose="020B0604030504040204" pitchFamily="34" charset="0"/>
              </a:rPr>
              <a:t>Some elements of </a:t>
            </a:r>
            <a:r>
              <a:rPr lang="en-US" altLang="en-US" sz="1400" dirty="0" err="1">
                <a:solidFill>
                  <a:srgbClr val="000000"/>
                </a:solidFill>
                <a:latin typeface="Verdana" panose="020B0604030504040204" pitchFamily="34" charset="0"/>
              </a:rPr>
              <a:t>labour</a:t>
            </a:r>
            <a:r>
              <a:rPr lang="en-US" altLang="en-US" sz="1400" dirty="0">
                <a:solidFill>
                  <a:srgbClr val="000000"/>
                </a:solidFill>
                <a:latin typeface="Verdana" panose="020B0604030504040204" pitchFamily="34" charset="0"/>
              </a:rPr>
              <a:t> law (e.g. duty of loyalty to the employer) can at times conflict with principles of academic freedom resulting in inconsistent arbitration decisions</a:t>
            </a:r>
          </a:p>
        </p:txBody>
      </p:sp>
      <p:sp>
        <p:nvSpPr>
          <p:cNvPr id="2" name="Text Box 3">
            <a:extLst>
              <a:ext uri="{FF2B5EF4-FFF2-40B4-BE49-F238E27FC236}">
                <a16:creationId xmlns:a16="http://schemas.microsoft.com/office/drawing/2014/main" id="{A070EAC0-4FF3-1B66-6252-B8B874BD84A8}"/>
              </a:ext>
            </a:extLst>
          </p:cNvPr>
          <p:cNvSpPr txBox="1">
            <a:spLocks noChangeArrowheads="1"/>
          </p:cNvSpPr>
          <p:nvPr/>
        </p:nvSpPr>
        <p:spPr bwMode="auto">
          <a:xfrm>
            <a:off x="251520" y="104314"/>
            <a:ext cx="853791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defTabSz="914378">
              <a:defRPr/>
            </a:pPr>
            <a:r>
              <a:rPr lang="en-US" altLang="en-US" sz="2800" b="1" dirty="0">
                <a:solidFill>
                  <a:srgbClr val="000000"/>
                </a:solidFill>
                <a:latin typeface="Verdana" panose="020B0604030504040204" pitchFamily="34" charset="0"/>
              </a:rPr>
              <a:t>The state of academic freedom in Canada</a:t>
            </a:r>
          </a:p>
        </p:txBody>
      </p:sp>
    </p:spTree>
    <p:extLst>
      <p:ext uri="{BB962C8B-B14F-4D97-AF65-F5344CB8AC3E}">
        <p14:creationId xmlns:p14="http://schemas.microsoft.com/office/powerpoint/2010/main" val="3204903943"/>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3">
            <a:extLst>
              <a:ext uri="{FF2B5EF4-FFF2-40B4-BE49-F238E27FC236}">
                <a16:creationId xmlns:a16="http://schemas.microsoft.com/office/drawing/2014/main" id="{D1CB1B32-AB36-5133-AD70-C1CDFF82FD60}"/>
              </a:ext>
            </a:extLst>
          </p:cNvPr>
          <p:cNvSpPr txBox="1">
            <a:spLocks noChangeArrowheads="1"/>
          </p:cNvSpPr>
          <p:nvPr/>
        </p:nvSpPr>
        <p:spPr bwMode="auto">
          <a:xfrm>
            <a:off x="179388" y="123478"/>
            <a:ext cx="79928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r>
              <a:rPr lang="en-US" altLang="en-US" sz="2800" b="1" dirty="0">
                <a:solidFill>
                  <a:srgbClr val="000000"/>
                </a:solidFill>
                <a:latin typeface="Verdana" panose="020B0604030504040204" pitchFamily="34" charset="0"/>
              </a:rPr>
              <a:t>Academic freedom before unionization</a:t>
            </a:r>
          </a:p>
        </p:txBody>
      </p:sp>
      <p:sp>
        <p:nvSpPr>
          <p:cNvPr id="10243" name="Text Box 4">
            <a:extLst>
              <a:ext uri="{FF2B5EF4-FFF2-40B4-BE49-F238E27FC236}">
                <a16:creationId xmlns:a16="http://schemas.microsoft.com/office/drawing/2014/main" id="{219CBEB6-BCCD-7E3B-2217-CF204C38C0C0}"/>
              </a:ext>
            </a:extLst>
          </p:cNvPr>
          <p:cNvSpPr txBox="1">
            <a:spLocks noChangeArrowheads="1"/>
          </p:cNvSpPr>
          <p:nvPr/>
        </p:nvSpPr>
        <p:spPr bwMode="auto">
          <a:xfrm>
            <a:off x="107950" y="765175"/>
            <a:ext cx="8509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panose="02020603050405020304" pitchFamily="18" charset="0"/>
                <a:ea typeface="ヒラギノ角ゴ Pro W3" pitchFamily="-93" charset="-128"/>
              </a:defRPr>
            </a:lvl1pPr>
            <a:lvl2pPr>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lvl="1">
              <a:spcBef>
                <a:spcPts val="600"/>
              </a:spcBef>
              <a:buClr>
                <a:srgbClr val="50BE1C"/>
              </a:buClr>
            </a:pPr>
            <a:r>
              <a:rPr lang="en-US" altLang="en-US" sz="1800">
                <a:solidFill>
                  <a:srgbClr val="000000"/>
                </a:solidFill>
                <a:latin typeface="Verdana" panose="020B0604030504040204" pitchFamily="34" charset="0"/>
              </a:rPr>
              <a:t> </a:t>
            </a:r>
          </a:p>
        </p:txBody>
      </p:sp>
      <p:sp>
        <p:nvSpPr>
          <p:cNvPr id="10244" name="Text Box 4">
            <a:extLst>
              <a:ext uri="{FF2B5EF4-FFF2-40B4-BE49-F238E27FC236}">
                <a16:creationId xmlns:a16="http://schemas.microsoft.com/office/drawing/2014/main" id="{93D995B5-5302-3333-373A-CECD61005040}"/>
              </a:ext>
            </a:extLst>
          </p:cNvPr>
          <p:cNvSpPr txBox="1">
            <a:spLocks noChangeArrowheads="1"/>
          </p:cNvSpPr>
          <p:nvPr/>
        </p:nvSpPr>
        <p:spPr bwMode="auto">
          <a:xfrm>
            <a:off x="179388" y="621451"/>
            <a:ext cx="8509000" cy="2816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marL="342900" indent="-285750">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a:spcBef>
                <a:spcPts val="600"/>
              </a:spcBef>
              <a:buClr>
                <a:srgbClr val="50BE1C"/>
              </a:buClr>
              <a:buFont typeface="Wingdings" panose="05000000000000000000" pitchFamily="2" charset="2"/>
              <a:buChar char="§"/>
            </a:pPr>
            <a:r>
              <a:rPr lang="en-US" altLang="en-US" sz="1800" dirty="0">
                <a:solidFill>
                  <a:srgbClr val="000000"/>
                </a:solidFill>
                <a:latin typeface="Verdana" panose="020B0604030504040204" pitchFamily="34" charset="0"/>
              </a:rPr>
              <a:t>Prior to unionization, academics had few actionable rights. </a:t>
            </a:r>
          </a:p>
          <a:p>
            <a:pPr>
              <a:spcBef>
                <a:spcPts val="600"/>
              </a:spcBef>
              <a:buClr>
                <a:srgbClr val="50BE1C"/>
              </a:buClr>
              <a:buFont typeface="Wingdings" panose="05000000000000000000" pitchFamily="2" charset="2"/>
              <a:buChar char="§"/>
            </a:pPr>
            <a:r>
              <a:rPr lang="en-US" altLang="en-US" sz="1800" dirty="0">
                <a:solidFill>
                  <a:srgbClr val="000000"/>
                </a:solidFill>
                <a:latin typeface="Verdana" panose="020B0604030504040204" pitchFamily="34" charset="0"/>
              </a:rPr>
              <a:t>Normative institutional policies had no legal recognition. </a:t>
            </a:r>
          </a:p>
          <a:p>
            <a:pPr>
              <a:spcBef>
                <a:spcPts val="600"/>
              </a:spcBef>
              <a:buClr>
                <a:srgbClr val="50BE1C"/>
              </a:buClr>
              <a:buFont typeface="Wingdings" panose="05000000000000000000" pitchFamily="2" charset="2"/>
              <a:buChar char="§"/>
            </a:pPr>
            <a:r>
              <a:rPr lang="en-US" altLang="en-US" sz="1800" dirty="0">
                <a:solidFill>
                  <a:srgbClr val="000000"/>
                </a:solidFill>
                <a:latin typeface="Verdana" panose="020B0604030504040204" pitchFamily="34" charset="0"/>
              </a:rPr>
              <a:t>In </a:t>
            </a:r>
            <a:r>
              <a:rPr lang="en-US" altLang="en-US" sz="1800" i="1" dirty="0">
                <a:solidFill>
                  <a:srgbClr val="000000"/>
                </a:solidFill>
                <a:latin typeface="Verdana" panose="020B0604030504040204" pitchFamily="34" charset="0"/>
              </a:rPr>
              <a:t>Wheeldon v. Simon Fraser (1970)</a:t>
            </a:r>
            <a:r>
              <a:rPr lang="en-US" altLang="en-US" sz="1800" dirty="0">
                <a:solidFill>
                  <a:srgbClr val="000000"/>
                </a:solidFill>
                <a:latin typeface="Verdana" panose="020B0604030504040204" pitchFamily="34" charset="0"/>
              </a:rPr>
              <a:t>, an assistant professor who was fired for protesting departmental procedures and joining a strike appealed to the British Columbia Supreme Court alleging violation of academic freedom as articulated in the University’s policy statement.</a:t>
            </a:r>
          </a:p>
          <a:p>
            <a:pPr>
              <a:spcBef>
                <a:spcPts val="600"/>
              </a:spcBef>
              <a:buClr>
                <a:srgbClr val="50BE1C"/>
              </a:buClr>
              <a:buFont typeface="Wingdings" panose="05000000000000000000" pitchFamily="2" charset="2"/>
              <a:buChar char="§"/>
            </a:pPr>
            <a:r>
              <a:rPr lang="en-US" altLang="en-US" sz="1800" dirty="0">
                <a:solidFill>
                  <a:srgbClr val="000000"/>
                </a:solidFill>
                <a:latin typeface="Verdana" panose="020B0604030504040204" pitchFamily="34" charset="0"/>
              </a:rPr>
              <a:t>The Court determined that: “[T]he Board of Governors did not intend that any legal consequences should flow from [the policy on academic freedom].” </a:t>
            </a:r>
          </a:p>
        </p:txBody>
      </p:sp>
    </p:spTree>
    <p:extLst>
      <p:ext uri="{BB962C8B-B14F-4D97-AF65-F5344CB8AC3E}">
        <p14:creationId xmlns:p14="http://schemas.microsoft.com/office/powerpoint/2010/main" val="2244062817"/>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67F53-D34E-6C06-F7C5-5050CEBE6AF5}"/>
            </a:ext>
          </a:extLst>
        </p:cNvPr>
        <p:cNvGrpSpPr/>
        <p:nvPr/>
      </p:nvGrpSpPr>
      <p:grpSpPr>
        <a:xfrm>
          <a:off x="0" y="0"/>
          <a:ext cx="0" cy="0"/>
          <a:chOff x="0" y="0"/>
          <a:chExt cx="0" cy="0"/>
        </a:xfrm>
      </p:grpSpPr>
      <p:sp>
        <p:nvSpPr>
          <p:cNvPr id="10243" name="Text Box 4">
            <a:extLst>
              <a:ext uri="{FF2B5EF4-FFF2-40B4-BE49-F238E27FC236}">
                <a16:creationId xmlns:a16="http://schemas.microsoft.com/office/drawing/2014/main" id="{7A6EFA1E-B8E0-FF31-51A3-B1F77D675DAF}"/>
              </a:ext>
            </a:extLst>
          </p:cNvPr>
          <p:cNvSpPr txBox="1">
            <a:spLocks noChangeArrowheads="1"/>
          </p:cNvSpPr>
          <p:nvPr/>
        </p:nvSpPr>
        <p:spPr bwMode="auto">
          <a:xfrm>
            <a:off x="107951" y="765176"/>
            <a:ext cx="8509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panose="02020603050405020304" pitchFamily="18" charset="0"/>
                <a:ea typeface="ヒラギノ角ゴ Pro W3" pitchFamily="-93" charset="-128"/>
              </a:defRPr>
            </a:lvl1pPr>
            <a:lvl2pPr>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457189" lvl="1" defTabSz="914378">
              <a:spcBef>
                <a:spcPts val="600"/>
              </a:spcBef>
              <a:buClr>
                <a:srgbClr val="50BE1C"/>
              </a:buClr>
              <a:defRPr/>
            </a:pPr>
            <a:r>
              <a:rPr lang="en-US" altLang="en-US" sz="1800">
                <a:solidFill>
                  <a:srgbClr val="000000"/>
                </a:solidFill>
                <a:latin typeface="Verdana" panose="020B0604030504040204" pitchFamily="34" charset="0"/>
              </a:rPr>
              <a:t> </a:t>
            </a:r>
          </a:p>
        </p:txBody>
      </p:sp>
      <p:sp>
        <p:nvSpPr>
          <p:cNvPr id="10244" name="Text Box 4">
            <a:extLst>
              <a:ext uri="{FF2B5EF4-FFF2-40B4-BE49-F238E27FC236}">
                <a16:creationId xmlns:a16="http://schemas.microsoft.com/office/drawing/2014/main" id="{346A92FF-9E3C-0BF2-51FD-01F6F018C55C}"/>
              </a:ext>
            </a:extLst>
          </p:cNvPr>
          <p:cNvSpPr txBox="1">
            <a:spLocks noChangeArrowheads="1"/>
          </p:cNvSpPr>
          <p:nvPr/>
        </p:nvSpPr>
        <p:spPr bwMode="auto">
          <a:xfrm>
            <a:off x="179512" y="843558"/>
            <a:ext cx="8509000" cy="2616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285750">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342892" indent="-285743" defTabSz="914378">
              <a:spcBef>
                <a:spcPts val="600"/>
              </a:spcBef>
              <a:buClr>
                <a:srgbClr val="50BE1C"/>
              </a:buClr>
              <a:buFont typeface="Wingdings" panose="05000000000000000000" pitchFamily="2" charset="2"/>
              <a:buChar char="§"/>
              <a:defRPr/>
            </a:pPr>
            <a:r>
              <a:rPr lang="en-US" altLang="en-US" sz="1800" dirty="0">
                <a:solidFill>
                  <a:srgbClr val="000000"/>
                </a:solidFill>
                <a:latin typeface="Verdana" panose="020B0604030504040204" pitchFamily="34" charset="0"/>
              </a:rPr>
              <a:t>All collective agreements between faculty unions and universities in Canda define academic freedom has having four components:</a:t>
            </a:r>
          </a:p>
          <a:p>
            <a:pPr marL="742942" lvl="1" indent="-285743" defTabSz="914378">
              <a:spcBef>
                <a:spcPts val="600"/>
              </a:spcBef>
              <a:buClr>
                <a:srgbClr val="50BE1C"/>
              </a:buClr>
              <a:buFont typeface="Wingdings" panose="05000000000000000000" pitchFamily="2" charset="2"/>
              <a:buChar char="§"/>
              <a:defRPr/>
            </a:pPr>
            <a:r>
              <a:rPr lang="en-US" altLang="en-US" sz="1800" dirty="0">
                <a:solidFill>
                  <a:srgbClr val="000000"/>
                </a:solidFill>
                <a:latin typeface="Verdana" panose="020B0604030504040204" pitchFamily="34" charset="0"/>
              </a:rPr>
              <a:t>Freedom to teach and discuss</a:t>
            </a:r>
          </a:p>
          <a:p>
            <a:pPr marL="742942" lvl="1" indent="-285743" defTabSz="914378">
              <a:spcBef>
                <a:spcPts val="600"/>
              </a:spcBef>
              <a:buClr>
                <a:srgbClr val="50BE1C"/>
              </a:buClr>
              <a:buFont typeface="Wingdings" panose="05000000000000000000" pitchFamily="2" charset="2"/>
              <a:buChar char="§"/>
              <a:defRPr/>
            </a:pPr>
            <a:r>
              <a:rPr lang="en-US" altLang="en-US" sz="1800" dirty="0">
                <a:solidFill>
                  <a:srgbClr val="000000"/>
                </a:solidFill>
                <a:latin typeface="Verdana" panose="020B0604030504040204" pitchFamily="34" charset="0"/>
              </a:rPr>
              <a:t>Freedom to research and publish</a:t>
            </a:r>
          </a:p>
          <a:p>
            <a:pPr marL="742942" lvl="1" indent="-285743" defTabSz="914378">
              <a:spcBef>
                <a:spcPts val="600"/>
              </a:spcBef>
              <a:buClr>
                <a:srgbClr val="50BE1C"/>
              </a:buClr>
              <a:buFont typeface="Wingdings" panose="05000000000000000000" pitchFamily="2" charset="2"/>
              <a:buChar char="§"/>
              <a:defRPr/>
            </a:pPr>
            <a:r>
              <a:rPr lang="en-US" altLang="en-US" sz="1800" dirty="0">
                <a:solidFill>
                  <a:srgbClr val="000000"/>
                </a:solidFill>
                <a:latin typeface="Verdana" panose="020B0604030504040204" pitchFamily="34" charset="0"/>
              </a:rPr>
              <a:t>Freedom to engage in service and express one’s opinion about the institution (intra-mural academic freedom)</a:t>
            </a:r>
          </a:p>
          <a:p>
            <a:pPr marL="742942" lvl="1" indent="-285743" defTabSz="914378">
              <a:spcBef>
                <a:spcPts val="600"/>
              </a:spcBef>
              <a:buClr>
                <a:srgbClr val="50BE1C"/>
              </a:buClr>
              <a:buFont typeface="Wingdings" panose="05000000000000000000" pitchFamily="2" charset="2"/>
              <a:buChar char="§"/>
              <a:defRPr/>
            </a:pPr>
            <a:r>
              <a:rPr lang="en-US" altLang="en-US" sz="1800" dirty="0">
                <a:solidFill>
                  <a:srgbClr val="000000"/>
                </a:solidFill>
                <a:latin typeface="Verdana" panose="020B0604030504040204" pitchFamily="34" charset="0"/>
              </a:rPr>
              <a:t>Freedom to express one’s opinions on matters of general public interest (extra-mural academic freedom)</a:t>
            </a:r>
          </a:p>
        </p:txBody>
      </p:sp>
      <p:sp>
        <p:nvSpPr>
          <p:cNvPr id="2" name="Text Box 3">
            <a:extLst>
              <a:ext uri="{FF2B5EF4-FFF2-40B4-BE49-F238E27FC236}">
                <a16:creationId xmlns:a16="http://schemas.microsoft.com/office/drawing/2014/main" id="{765152B1-63DF-E894-1806-133124F1218C}"/>
              </a:ext>
            </a:extLst>
          </p:cNvPr>
          <p:cNvSpPr txBox="1">
            <a:spLocks noChangeArrowheads="1"/>
          </p:cNvSpPr>
          <p:nvPr/>
        </p:nvSpPr>
        <p:spPr bwMode="auto">
          <a:xfrm>
            <a:off x="251521" y="241955"/>
            <a:ext cx="77027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defTabSz="914378">
              <a:defRPr/>
            </a:pPr>
            <a:r>
              <a:rPr lang="en-US" altLang="en-US" sz="2800" b="1" dirty="0">
                <a:solidFill>
                  <a:srgbClr val="000000"/>
                </a:solidFill>
                <a:latin typeface="Verdana" panose="020B0604030504040204" pitchFamily="34" charset="0"/>
              </a:rPr>
              <a:t>Academic freedom in contracts today</a:t>
            </a:r>
          </a:p>
        </p:txBody>
      </p:sp>
    </p:spTree>
    <p:extLst>
      <p:ext uri="{BB962C8B-B14F-4D97-AF65-F5344CB8AC3E}">
        <p14:creationId xmlns:p14="http://schemas.microsoft.com/office/powerpoint/2010/main" val="2652760868"/>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a:extLst>
              <a:ext uri="{FF2B5EF4-FFF2-40B4-BE49-F238E27FC236}">
                <a16:creationId xmlns:a16="http://schemas.microsoft.com/office/drawing/2014/main" id="{DB2F41B9-5467-5499-C791-1A2CE2BAD1FB}"/>
              </a:ext>
            </a:extLst>
          </p:cNvPr>
          <p:cNvSpPr txBox="1">
            <a:spLocks noChangeArrowheads="1"/>
          </p:cNvSpPr>
          <p:nvPr/>
        </p:nvSpPr>
        <p:spPr bwMode="auto">
          <a:xfrm>
            <a:off x="178347" y="123478"/>
            <a:ext cx="39260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t">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800" b="1" dirty="0">
                <a:solidFill>
                  <a:srgbClr val="000000"/>
                </a:solidFill>
                <a:latin typeface="Verdana"/>
                <a:ea typeface="ヒラギノ角ゴ Pro W3"/>
              </a:rPr>
              <a:t>Freedom to Teach</a:t>
            </a:r>
            <a:endParaRPr kumimoji="0" lang="en-US" altLang="en-US" sz="2800" b="1" u="none" strike="noStrike" kern="1200" cap="none" spc="0" normalizeH="0" baseline="0" noProof="0" dirty="0">
              <a:ln>
                <a:noFill/>
              </a:ln>
              <a:solidFill>
                <a:srgbClr val="000000"/>
              </a:solidFill>
              <a:effectLst/>
              <a:uLnTx/>
              <a:uFillTx/>
              <a:latin typeface="Verdana"/>
              <a:ea typeface="ヒラギノ角ゴ Pro W3"/>
            </a:endParaRPr>
          </a:p>
        </p:txBody>
      </p:sp>
      <p:sp>
        <p:nvSpPr>
          <p:cNvPr id="16387" name="Text Box 4">
            <a:extLst>
              <a:ext uri="{FF2B5EF4-FFF2-40B4-BE49-F238E27FC236}">
                <a16:creationId xmlns:a16="http://schemas.microsoft.com/office/drawing/2014/main" id="{637788EF-59B7-A320-A1D0-5299033F9C99}"/>
              </a:ext>
            </a:extLst>
          </p:cNvPr>
          <p:cNvSpPr txBox="1">
            <a:spLocks noChangeArrowheads="1"/>
          </p:cNvSpPr>
          <p:nvPr/>
        </p:nvSpPr>
        <p:spPr bwMode="auto">
          <a:xfrm>
            <a:off x="107950" y="765175"/>
            <a:ext cx="8509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panose="02020603050405020304" pitchFamily="18" charset="0"/>
                <a:ea typeface="ヒラギノ角ゴ Pro W3" pitchFamily="-93" charset="-128"/>
              </a:defRPr>
            </a:lvl1pPr>
            <a:lvl2pPr>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457200" marR="0" lvl="1" indent="0" algn="l" defTabSz="914400" rtl="0" eaLnBrk="0" fontAlgn="base" latinLnBrk="0" hangingPunct="0">
              <a:lnSpc>
                <a:spcPct val="100000"/>
              </a:lnSpc>
              <a:spcBef>
                <a:spcPts val="600"/>
              </a:spcBef>
              <a:spcAft>
                <a:spcPct val="0"/>
              </a:spcAft>
              <a:buClr>
                <a:srgbClr val="50BE1C"/>
              </a:buClr>
              <a:buSzTx/>
              <a:buFontTx/>
              <a:buNone/>
              <a:tabLst/>
              <a:defRPr/>
            </a:pPr>
            <a:r>
              <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ヒラギノ角ゴ Pro W3" pitchFamily="-93" charset="-128"/>
                <a:cs typeface="+mn-cs"/>
              </a:rPr>
              <a:t> </a:t>
            </a:r>
          </a:p>
        </p:txBody>
      </p:sp>
      <p:sp>
        <p:nvSpPr>
          <p:cNvPr id="16388" name="Text Box 4">
            <a:extLst>
              <a:ext uri="{FF2B5EF4-FFF2-40B4-BE49-F238E27FC236}">
                <a16:creationId xmlns:a16="http://schemas.microsoft.com/office/drawing/2014/main" id="{8B1DCD19-E578-187D-F96E-1B60E7F73EC9}"/>
              </a:ext>
            </a:extLst>
          </p:cNvPr>
          <p:cNvSpPr txBox="1">
            <a:spLocks noChangeArrowheads="1"/>
          </p:cNvSpPr>
          <p:nvPr/>
        </p:nvSpPr>
        <p:spPr bwMode="auto">
          <a:xfrm>
            <a:off x="179388" y="757238"/>
            <a:ext cx="8785225"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285750">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lang="en-US" altLang="en-US" sz="1800" dirty="0">
                <a:solidFill>
                  <a:srgbClr val="000000"/>
                </a:solidFill>
                <a:latin typeface="Verdana" panose="020B0604030504040204" pitchFamily="34" charset="0"/>
              </a:rPr>
              <a:t>Labour arbitrators have found academic freedom protects professors from censorship when discussing controversial topics in </a:t>
            </a:r>
            <a:r>
              <a:rPr lang="en-US" altLang="en-US" sz="1800">
                <a:solidFill>
                  <a:srgbClr val="000000"/>
                </a:solidFill>
                <a:latin typeface="Verdana" panose="020B0604030504040204" pitchFamily="34" charset="0"/>
              </a:rPr>
              <a:t>the classroom. </a:t>
            </a:r>
            <a:endParaRPr lang="en-US" altLang="en-US" sz="1800" dirty="0">
              <a:solidFill>
                <a:srgbClr val="000000"/>
              </a:solidFill>
              <a:latin typeface="Verdana" panose="020B0604030504040204" pitchFamily="34" charset="0"/>
            </a:endParaRPr>
          </a:p>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lang="en-US" altLang="en-US" sz="1800" dirty="0">
                <a:solidFill>
                  <a:srgbClr val="000000"/>
                </a:solidFill>
                <a:latin typeface="Verdana" panose="020B0604030504040204" pitchFamily="34" charset="0"/>
              </a:rPr>
              <a:t>Academic freedom allows “…expression and communication made in the context of exploration of ideas, no matter how controversial or provocative those ideas may be.” </a:t>
            </a:r>
            <a:r>
              <a:rPr lang="pl-PL" altLang="en-US" sz="1800" i="1" dirty="0">
                <a:solidFill>
                  <a:srgbClr val="000000"/>
                </a:solidFill>
                <a:latin typeface="Verdana" panose="020B0604030504040204" pitchFamily="34" charset="0"/>
              </a:rPr>
              <a:t>Smyth v U</a:t>
            </a:r>
            <a:r>
              <a:rPr lang="en-CA" altLang="en-US" sz="1800" i="1" dirty="0" err="1">
                <a:solidFill>
                  <a:srgbClr val="000000"/>
                </a:solidFill>
                <a:latin typeface="Verdana" panose="020B0604030504040204" pitchFamily="34" charset="0"/>
              </a:rPr>
              <a:t>niversity</a:t>
            </a:r>
            <a:r>
              <a:rPr lang="pl-PL" altLang="en-US" sz="1800" i="1" dirty="0">
                <a:solidFill>
                  <a:srgbClr val="000000"/>
                </a:solidFill>
                <a:latin typeface="Verdana" panose="020B0604030504040204" pitchFamily="34" charset="0"/>
              </a:rPr>
              <a:t> of Ottawa </a:t>
            </a:r>
            <a:r>
              <a:rPr lang="pl-PL" altLang="en-US" sz="1800" dirty="0">
                <a:solidFill>
                  <a:srgbClr val="000000"/>
                </a:solidFill>
                <a:latin typeface="Verdana" panose="020B0604030504040204" pitchFamily="34" charset="0"/>
              </a:rPr>
              <a:t>(2020) </a:t>
            </a:r>
            <a:endParaRPr lang="en-US" altLang="en-US" sz="1800" dirty="0">
              <a:solidFill>
                <a:srgbClr val="000000"/>
              </a:solidFill>
              <a:latin typeface="Verdana" panose="020B0604030504040204" pitchFamily="34" charset="0"/>
            </a:endParaRPr>
          </a:p>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kumimoji="0" lang="en-US" altLang="en-US" sz="1800" b="0" i="0" u="none" strike="noStrike" kern="1200" cap="none" spc="0" normalizeH="0" baseline="0" noProof="0" dirty="0">
                <a:ln>
                  <a:noFill/>
                </a:ln>
                <a:solidFill>
                  <a:srgbClr val="000000"/>
                </a:solidFill>
                <a:effectLst/>
                <a:uLnTx/>
                <a:uFillTx/>
                <a:latin typeface="Verdana" panose="020B0604030504040204" pitchFamily="34" charset="0"/>
                <a:ea typeface="ヒラギノ角ゴ Pro W3" pitchFamily="-93" charset="-128"/>
                <a:cs typeface="+mn-cs"/>
              </a:rPr>
              <a:t>In a university “one would expect provocative and sometimes argumentative discussions between an instructor and students.” </a:t>
            </a:r>
            <a:r>
              <a:rPr kumimoji="0" lang="en-US" altLang="en-US" sz="1800" b="0" i="1" u="none" strike="noStrike" kern="1200" cap="none" spc="0" normalizeH="0" baseline="0" noProof="0" dirty="0">
                <a:ln>
                  <a:noFill/>
                </a:ln>
                <a:solidFill>
                  <a:srgbClr val="000000"/>
                </a:solidFill>
                <a:effectLst/>
                <a:uLnTx/>
                <a:uFillTx/>
                <a:latin typeface="Verdana" panose="020B0604030504040204" pitchFamily="34" charset="0"/>
                <a:ea typeface="ヒラギノ角ゴ Pro W3" pitchFamily="-93" charset="-128"/>
                <a:cs typeface="+mn-cs"/>
              </a:rPr>
              <a:t>CUPE 3287 v University of Saskatchewan </a:t>
            </a:r>
            <a:r>
              <a:rPr kumimoji="0" lang="en-US" altLang="en-US" sz="1800" b="0" i="0" u="none" strike="noStrike" kern="1200" cap="none" spc="0" normalizeH="0" baseline="0" noProof="0" dirty="0">
                <a:ln>
                  <a:noFill/>
                </a:ln>
                <a:solidFill>
                  <a:srgbClr val="000000"/>
                </a:solidFill>
                <a:effectLst/>
                <a:uLnTx/>
                <a:uFillTx/>
                <a:latin typeface="Verdana" panose="020B0604030504040204" pitchFamily="34" charset="0"/>
                <a:ea typeface="ヒラギノ角ゴ Pro W3" pitchFamily="-93" charset="-128"/>
                <a:cs typeface="+mn-cs"/>
              </a:rPr>
              <a:t>(2017) </a:t>
            </a:r>
          </a:p>
        </p:txBody>
      </p:sp>
    </p:spTree>
    <p:extLst>
      <p:ext uri="{BB962C8B-B14F-4D97-AF65-F5344CB8AC3E}">
        <p14:creationId xmlns:p14="http://schemas.microsoft.com/office/powerpoint/2010/main" val="156628915"/>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a:extLst>
              <a:ext uri="{FF2B5EF4-FFF2-40B4-BE49-F238E27FC236}">
                <a16:creationId xmlns:a16="http://schemas.microsoft.com/office/drawing/2014/main" id="{DB2F41B9-5467-5499-C791-1A2CE2BAD1FB}"/>
              </a:ext>
            </a:extLst>
          </p:cNvPr>
          <p:cNvSpPr txBox="1">
            <a:spLocks noChangeArrowheads="1"/>
          </p:cNvSpPr>
          <p:nvPr/>
        </p:nvSpPr>
        <p:spPr bwMode="auto">
          <a:xfrm>
            <a:off x="178347" y="123478"/>
            <a:ext cx="457208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t">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800" b="1" dirty="0">
                <a:solidFill>
                  <a:srgbClr val="000000"/>
                </a:solidFill>
                <a:latin typeface="Verdana"/>
                <a:ea typeface="ヒラギノ角ゴ Pro W3"/>
              </a:rPr>
              <a:t>Freedom to Teach (2)</a:t>
            </a:r>
            <a:endParaRPr kumimoji="0" lang="en-US" altLang="en-US" sz="2800" b="1" u="none" strike="noStrike" kern="1200" cap="none" spc="0" normalizeH="0" baseline="0" noProof="0" dirty="0">
              <a:ln>
                <a:noFill/>
              </a:ln>
              <a:solidFill>
                <a:srgbClr val="000000"/>
              </a:solidFill>
              <a:effectLst/>
              <a:uLnTx/>
              <a:uFillTx/>
              <a:latin typeface="Verdana"/>
              <a:ea typeface="ヒラギノ角ゴ Pro W3"/>
            </a:endParaRPr>
          </a:p>
        </p:txBody>
      </p:sp>
      <p:sp>
        <p:nvSpPr>
          <p:cNvPr id="16387" name="Text Box 4">
            <a:extLst>
              <a:ext uri="{FF2B5EF4-FFF2-40B4-BE49-F238E27FC236}">
                <a16:creationId xmlns:a16="http://schemas.microsoft.com/office/drawing/2014/main" id="{637788EF-59B7-A320-A1D0-5299033F9C99}"/>
              </a:ext>
            </a:extLst>
          </p:cNvPr>
          <p:cNvSpPr txBox="1">
            <a:spLocks noChangeArrowheads="1"/>
          </p:cNvSpPr>
          <p:nvPr/>
        </p:nvSpPr>
        <p:spPr bwMode="auto">
          <a:xfrm>
            <a:off x="107950" y="765175"/>
            <a:ext cx="8509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panose="02020603050405020304" pitchFamily="18" charset="0"/>
                <a:ea typeface="ヒラギノ角ゴ Pro W3" pitchFamily="-93" charset="-128"/>
              </a:defRPr>
            </a:lvl1pPr>
            <a:lvl2pPr>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457200" marR="0" lvl="1" indent="0" algn="l" defTabSz="914400" rtl="0" eaLnBrk="0" fontAlgn="base" latinLnBrk="0" hangingPunct="0">
              <a:lnSpc>
                <a:spcPct val="100000"/>
              </a:lnSpc>
              <a:spcBef>
                <a:spcPts val="600"/>
              </a:spcBef>
              <a:spcAft>
                <a:spcPct val="0"/>
              </a:spcAft>
              <a:buClr>
                <a:srgbClr val="50BE1C"/>
              </a:buClr>
              <a:buSzTx/>
              <a:buFontTx/>
              <a:buNone/>
              <a:tabLst/>
              <a:defRPr/>
            </a:pPr>
            <a:r>
              <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ヒラギノ角ゴ Pro W3" pitchFamily="-93" charset="-128"/>
                <a:cs typeface="+mn-cs"/>
              </a:rPr>
              <a:t> </a:t>
            </a:r>
          </a:p>
        </p:txBody>
      </p:sp>
      <p:sp>
        <p:nvSpPr>
          <p:cNvPr id="16388" name="Text Box 4">
            <a:extLst>
              <a:ext uri="{FF2B5EF4-FFF2-40B4-BE49-F238E27FC236}">
                <a16:creationId xmlns:a16="http://schemas.microsoft.com/office/drawing/2014/main" id="{8B1DCD19-E578-187D-F96E-1B60E7F73EC9}"/>
              </a:ext>
            </a:extLst>
          </p:cNvPr>
          <p:cNvSpPr txBox="1">
            <a:spLocks noChangeArrowheads="1"/>
          </p:cNvSpPr>
          <p:nvPr/>
        </p:nvSpPr>
        <p:spPr bwMode="auto">
          <a:xfrm>
            <a:off x="179388" y="757238"/>
            <a:ext cx="8785225" cy="2385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285750">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lang="en-US" altLang="en-US" sz="1800" dirty="0">
                <a:solidFill>
                  <a:srgbClr val="000000"/>
                </a:solidFill>
                <a:latin typeface="Verdana" panose="020B0604030504040204" pitchFamily="34" charset="0"/>
              </a:rPr>
              <a:t>Has </a:t>
            </a:r>
            <a:r>
              <a:rPr lang="en-US" altLang="en-US" sz="1800" u="sng" dirty="0">
                <a:solidFill>
                  <a:srgbClr val="000000"/>
                </a:solidFill>
                <a:latin typeface="Verdana" panose="020B0604030504040204" pitchFamily="34" charset="0"/>
              </a:rPr>
              <a:t>not</a:t>
            </a:r>
            <a:r>
              <a:rPr lang="en-US" altLang="en-US" sz="1800" dirty="0">
                <a:solidFill>
                  <a:srgbClr val="000000"/>
                </a:solidFill>
                <a:latin typeface="Verdana" panose="020B0604030504040204" pitchFamily="34" charset="0"/>
              </a:rPr>
              <a:t> protected members who deviate from collegially determined policies or professional responsibilities.</a:t>
            </a:r>
          </a:p>
          <a:p>
            <a:pPr lvl="0">
              <a:spcBef>
                <a:spcPts val="600"/>
              </a:spcBef>
              <a:buClr>
                <a:srgbClr val="50BE1C"/>
              </a:buClr>
              <a:buFont typeface="Wingdings" panose="05000000000000000000" pitchFamily="2" charset="2"/>
              <a:buChar char="§"/>
              <a:defRPr/>
            </a:pPr>
            <a:r>
              <a:rPr lang="en-US" altLang="en-US" sz="1800" dirty="0">
                <a:solidFill>
                  <a:srgbClr val="000000"/>
                </a:solidFill>
                <a:latin typeface="Verdana" panose="020B0604030504040204" pitchFamily="34" charset="0"/>
              </a:rPr>
              <a:t>“[T]he academic freedom concept is not so wide as to shield a professor from actions or </a:t>
            </a:r>
            <a:r>
              <a:rPr lang="en-US" altLang="en-US" sz="1800" dirty="0" err="1">
                <a:solidFill>
                  <a:srgbClr val="000000"/>
                </a:solidFill>
                <a:latin typeface="Verdana" panose="020B0604030504040204" pitchFamily="34" charset="0"/>
              </a:rPr>
              <a:t>behaviour</a:t>
            </a:r>
            <a:r>
              <a:rPr lang="en-US" altLang="en-US" sz="1800" dirty="0">
                <a:solidFill>
                  <a:srgbClr val="000000"/>
                </a:solidFill>
                <a:latin typeface="Verdana" panose="020B0604030504040204" pitchFamily="34" charset="0"/>
              </a:rPr>
              <a:t> that cannot be construed as a reasonable exercise of his [sic] responsibilities in an academic setting, nor does it protect him [sic] when exercising said academic freedom in contravention of the provisions of the Collective Agreement in general.”</a:t>
            </a:r>
            <a:r>
              <a:rPr lang="en-US" altLang="en-US" sz="1800" i="1" dirty="0">
                <a:solidFill>
                  <a:srgbClr val="000000"/>
                </a:solidFill>
                <a:latin typeface="Verdana" panose="020B0604030504040204" pitchFamily="34" charset="0"/>
              </a:rPr>
              <a:t> University of Ottawa </a:t>
            </a:r>
            <a:r>
              <a:rPr lang="en-US" altLang="en-US" sz="1800" dirty="0">
                <a:solidFill>
                  <a:srgbClr val="000000"/>
                </a:solidFill>
                <a:latin typeface="Verdana" panose="020B0604030504040204" pitchFamily="34" charset="0"/>
              </a:rPr>
              <a:t>(2014) </a:t>
            </a:r>
          </a:p>
        </p:txBody>
      </p:sp>
    </p:spTree>
    <p:extLst>
      <p:ext uri="{BB962C8B-B14F-4D97-AF65-F5344CB8AC3E}">
        <p14:creationId xmlns:p14="http://schemas.microsoft.com/office/powerpoint/2010/main" val="2345982744"/>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a:extLst>
              <a:ext uri="{FF2B5EF4-FFF2-40B4-BE49-F238E27FC236}">
                <a16:creationId xmlns:a16="http://schemas.microsoft.com/office/drawing/2014/main" id="{DB2F41B9-5467-5499-C791-1A2CE2BAD1FB}"/>
              </a:ext>
            </a:extLst>
          </p:cNvPr>
          <p:cNvSpPr txBox="1">
            <a:spLocks noChangeArrowheads="1"/>
          </p:cNvSpPr>
          <p:nvPr/>
        </p:nvSpPr>
        <p:spPr bwMode="auto">
          <a:xfrm>
            <a:off x="178347" y="123478"/>
            <a:ext cx="448872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t">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800" b="1" dirty="0">
                <a:solidFill>
                  <a:srgbClr val="000000"/>
                </a:solidFill>
                <a:latin typeface="Verdana"/>
                <a:ea typeface="ヒラギノ角ゴ Pro W3"/>
              </a:rPr>
              <a:t>Freedom to research</a:t>
            </a:r>
            <a:endParaRPr kumimoji="0" lang="en-US" altLang="en-US" sz="2800" b="1" u="none" strike="noStrike" kern="1200" cap="none" spc="0" normalizeH="0" baseline="0" noProof="0" dirty="0">
              <a:ln>
                <a:noFill/>
              </a:ln>
              <a:solidFill>
                <a:srgbClr val="000000"/>
              </a:solidFill>
              <a:effectLst/>
              <a:uLnTx/>
              <a:uFillTx/>
              <a:latin typeface="Verdana"/>
              <a:ea typeface="ヒラギノ角ゴ Pro W3"/>
            </a:endParaRPr>
          </a:p>
        </p:txBody>
      </p:sp>
      <p:sp>
        <p:nvSpPr>
          <p:cNvPr id="16387" name="Text Box 4">
            <a:extLst>
              <a:ext uri="{FF2B5EF4-FFF2-40B4-BE49-F238E27FC236}">
                <a16:creationId xmlns:a16="http://schemas.microsoft.com/office/drawing/2014/main" id="{637788EF-59B7-A320-A1D0-5299033F9C99}"/>
              </a:ext>
            </a:extLst>
          </p:cNvPr>
          <p:cNvSpPr txBox="1">
            <a:spLocks noChangeArrowheads="1"/>
          </p:cNvSpPr>
          <p:nvPr/>
        </p:nvSpPr>
        <p:spPr bwMode="auto">
          <a:xfrm>
            <a:off x="107950" y="765175"/>
            <a:ext cx="8509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panose="02020603050405020304" pitchFamily="18" charset="0"/>
                <a:ea typeface="ヒラギノ角ゴ Pro W3" pitchFamily="-93" charset="-128"/>
              </a:defRPr>
            </a:lvl1pPr>
            <a:lvl2pPr>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457200" marR="0" lvl="1" indent="0" algn="l" defTabSz="914400" rtl="0" eaLnBrk="0" fontAlgn="base" latinLnBrk="0" hangingPunct="0">
              <a:lnSpc>
                <a:spcPct val="100000"/>
              </a:lnSpc>
              <a:spcBef>
                <a:spcPts val="600"/>
              </a:spcBef>
              <a:spcAft>
                <a:spcPct val="0"/>
              </a:spcAft>
              <a:buClr>
                <a:srgbClr val="50BE1C"/>
              </a:buClr>
              <a:buSzTx/>
              <a:buFontTx/>
              <a:buNone/>
              <a:tabLst/>
              <a:defRPr/>
            </a:pPr>
            <a:r>
              <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ヒラギノ角ゴ Pro W3" pitchFamily="-93" charset="-128"/>
                <a:cs typeface="+mn-cs"/>
              </a:rPr>
              <a:t> </a:t>
            </a:r>
          </a:p>
        </p:txBody>
      </p:sp>
      <p:sp>
        <p:nvSpPr>
          <p:cNvPr id="16388" name="Text Box 4">
            <a:extLst>
              <a:ext uri="{FF2B5EF4-FFF2-40B4-BE49-F238E27FC236}">
                <a16:creationId xmlns:a16="http://schemas.microsoft.com/office/drawing/2014/main" id="{8B1DCD19-E578-187D-F96E-1B60E7F73EC9}"/>
              </a:ext>
            </a:extLst>
          </p:cNvPr>
          <p:cNvSpPr txBox="1">
            <a:spLocks noChangeArrowheads="1"/>
          </p:cNvSpPr>
          <p:nvPr/>
        </p:nvSpPr>
        <p:spPr bwMode="auto">
          <a:xfrm>
            <a:off x="179388" y="757238"/>
            <a:ext cx="8785225" cy="19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285750">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lang="en-US" altLang="en-US" sz="1800" dirty="0">
                <a:solidFill>
                  <a:srgbClr val="000000"/>
                </a:solidFill>
                <a:latin typeface="Verdana" panose="020B0604030504040204" pitchFamily="34" charset="0"/>
              </a:rPr>
              <a:t>Has protected research confidentiality and the right to publish. </a:t>
            </a:r>
          </a:p>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lang="en-US" altLang="en-US" sz="1800" dirty="0">
                <a:solidFill>
                  <a:srgbClr val="000000"/>
                </a:solidFill>
                <a:latin typeface="Verdana" panose="020B0604030504040204" pitchFamily="34" charset="0"/>
              </a:rPr>
              <a:t>Does </a:t>
            </a:r>
            <a:r>
              <a:rPr lang="en-US" altLang="en-US" sz="1800" u="sng" dirty="0">
                <a:solidFill>
                  <a:srgbClr val="000000"/>
                </a:solidFill>
                <a:latin typeface="Verdana" panose="020B0604030504040204" pitchFamily="34" charset="0"/>
              </a:rPr>
              <a:t>not</a:t>
            </a:r>
            <a:r>
              <a:rPr lang="en-US" altLang="en-US" sz="1800" dirty="0">
                <a:solidFill>
                  <a:srgbClr val="000000"/>
                </a:solidFill>
                <a:latin typeface="Verdana" panose="020B0604030504040204" pitchFamily="34" charset="0"/>
              </a:rPr>
              <a:t> protect fraudulent research activity. </a:t>
            </a:r>
          </a:p>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lang="en-US" altLang="en-US" sz="1800" dirty="0">
                <a:solidFill>
                  <a:srgbClr val="000000"/>
                </a:solidFill>
                <a:latin typeface="Verdana" panose="020B0604030504040204" pitchFamily="34" charset="0"/>
              </a:rPr>
              <a:t>Academic freedom “is intended to protect faculty members from many types of infringement upon their capacity to carry out their academic functions. It is not designed to shelter them from the consequences of serious fraudulent conduct.” </a:t>
            </a:r>
            <a:r>
              <a:rPr lang="en-US" altLang="en-US" sz="1800" i="1" dirty="0">
                <a:solidFill>
                  <a:srgbClr val="000000"/>
                </a:solidFill>
                <a:latin typeface="Verdana" panose="020B0604030504040204" pitchFamily="34" charset="0"/>
              </a:rPr>
              <a:t>University of Windsor</a:t>
            </a:r>
            <a:r>
              <a:rPr lang="en-US" altLang="en-US" sz="1800" dirty="0">
                <a:solidFill>
                  <a:srgbClr val="000000"/>
                </a:solidFill>
                <a:latin typeface="Verdana" panose="020B0604030504040204" pitchFamily="34" charset="0"/>
              </a:rPr>
              <a:t>, (2002) </a:t>
            </a:r>
          </a:p>
        </p:txBody>
      </p:sp>
    </p:spTree>
    <p:extLst>
      <p:ext uri="{BB962C8B-B14F-4D97-AF65-F5344CB8AC3E}">
        <p14:creationId xmlns:p14="http://schemas.microsoft.com/office/powerpoint/2010/main" val="909625230"/>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a:extLst>
              <a:ext uri="{FF2B5EF4-FFF2-40B4-BE49-F238E27FC236}">
                <a16:creationId xmlns:a16="http://schemas.microsoft.com/office/drawing/2014/main" id="{DB2F41B9-5467-5499-C791-1A2CE2BAD1FB}"/>
              </a:ext>
            </a:extLst>
          </p:cNvPr>
          <p:cNvSpPr txBox="1">
            <a:spLocks noChangeArrowheads="1"/>
          </p:cNvSpPr>
          <p:nvPr/>
        </p:nvSpPr>
        <p:spPr bwMode="auto">
          <a:xfrm>
            <a:off x="178347" y="123478"/>
            <a:ext cx="635141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t">
            <a:spAutoFit/>
          </a:bodyPr>
          <a:lstStyle>
            <a:lvl1pPr>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800" b="1" dirty="0">
                <a:solidFill>
                  <a:srgbClr val="000000"/>
                </a:solidFill>
                <a:latin typeface="Verdana"/>
                <a:ea typeface="ヒラギノ角ゴ Pro W3"/>
              </a:rPr>
              <a:t>Intramural academic freedom </a:t>
            </a:r>
            <a:endParaRPr kumimoji="0" lang="en-US" altLang="en-US" sz="2800" b="1" u="none" strike="noStrike" kern="1200" cap="none" spc="0" normalizeH="0" baseline="0" noProof="0" dirty="0">
              <a:ln>
                <a:noFill/>
              </a:ln>
              <a:solidFill>
                <a:srgbClr val="000000"/>
              </a:solidFill>
              <a:effectLst/>
              <a:uLnTx/>
              <a:uFillTx/>
              <a:latin typeface="Verdana"/>
              <a:ea typeface="ヒラギノ角ゴ Pro W3"/>
            </a:endParaRPr>
          </a:p>
        </p:txBody>
      </p:sp>
      <p:sp>
        <p:nvSpPr>
          <p:cNvPr id="16387" name="Text Box 4">
            <a:extLst>
              <a:ext uri="{FF2B5EF4-FFF2-40B4-BE49-F238E27FC236}">
                <a16:creationId xmlns:a16="http://schemas.microsoft.com/office/drawing/2014/main" id="{637788EF-59B7-A320-A1D0-5299033F9C99}"/>
              </a:ext>
            </a:extLst>
          </p:cNvPr>
          <p:cNvSpPr txBox="1">
            <a:spLocks noChangeArrowheads="1"/>
          </p:cNvSpPr>
          <p:nvPr/>
        </p:nvSpPr>
        <p:spPr bwMode="auto">
          <a:xfrm>
            <a:off x="107950" y="765175"/>
            <a:ext cx="8509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panose="02020603050405020304" pitchFamily="18" charset="0"/>
                <a:ea typeface="ヒラギノ角ゴ Pro W3" pitchFamily="-93" charset="-128"/>
              </a:defRPr>
            </a:lvl1pPr>
            <a:lvl2pPr>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457200" marR="0" lvl="1" indent="0" algn="l" defTabSz="914400" rtl="0" eaLnBrk="0" fontAlgn="base" latinLnBrk="0" hangingPunct="0">
              <a:lnSpc>
                <a:spcPct val="100000"/>
              </a:lnSpc>
              <a:spcBef>
                <a:spcPts val="600"/>
              </a:spcBef>
              <a:spcAft>
                <a:spcPct val="0"/>
              </a:spcAft>
              <a:buClr>
                <a:srgbClr val="50BE1C"/>
              </a:buClr>
              <a:buSzTx/>
              <a:buFontTx/>
              <a:buNone/>
              <a:tabLst/>
              <a:defRPr/>
            </a:pPr>
            <a:r>
              <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ヒラギノ角ゴ Pro W3" pitchFamily="-93" charset="-128"/>
                <a:cs typeface="+mn-cs"/>
              </a:rPr>
              <a:t> </a:t>
            </a:r>
          </a:p>
        </p:txBody>
      </p:sp>
      <p:sp>
        <p:nvSpPr>
          <p:cNvPr id="16388" name="Text Box 4">
            <a:extLst>
              <a:ext uri="{FF2B5EF4-FFF2-40B4-BE49-F238E27FC236}">
                <a16:creationId xmlns:a16="http://schemas.microsoft.com/office/drawing/2014/main" id="{8B1DCD19-E578-187D-F96E-1B60E7F73EC9}"/>
              </a:ext>
            </a:extLst>
          </p:cNvPr>
          <p:cNvSpPr txBox="1">
            <a:spLocks noChangeArrowheads="1"/>
          </p:cNvSpPr>
          <p:nvPr/>
        </p:nvSpPr>
        <p:spPr bwMode="auto">
          <a:xfrm>
            <a:off x="179387" y="677582"/>
            <a:ext cx="8785225"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285750">
              <a:defRPr sz="2400">
                <a:solidFill>
                  <a:schemeClr val="tx1"/>
                </a:solidFill>
                <a:latin typeface="Times" panose="02020603050405020304" pitchFamily="18" charset="0"/>
                <a:ea typeface="ヒラギノ角ゴ Pro W3" pitchFamily="-93" charset="-128"/>
              </a:defRPr>
            </a:lvl1pPr>
            <a:lvl2pPr marL="742950" indent="-285750">
              <a:defRPr sz="2400">
                <a:solidFill>
                  <a:schemeClr val="tx1"/>
                </a:solidFill>
                <a:latin typeface="Times" panose="02020603050405020304" pitchFamily="18" charset="0"/>
                <a:ea typeface="ヒラギノ角ゴ Pro W3" pitchFamily="-93" charset="-128"/>
              </a:defRPr>
            </a:lvl2pPr>
            <a:lvl3pPr marL="1143000" indent="-228600">
              <a:defRPr sz="2400">
                <a:solidFill>
                  <a:schemeClr val="tx1"/>
                </a:solidFill>
                <a:latin typeface="Times" panose="02020603050405020304" pitchFamily="18" charset="0"/>
                <a:ea typeface="ヒラギノ角ゴ Pro W3" pitchFamily="-93" charset="-128"/>
              </a:defRPr>
            </a:lvl3pPr>
            <a:lvl4pPr marL="1600200" indent="-228600">
              <a:defRPr sz="2400">
                <a:solidFill>
                  <a:schemeClr val="tx1"/>
                </a:solidFill>
                <a:latin typeface="Times" panose="02020603050405020304" pitchFamily="18" charset="0"/>
                <a:ea typeface="ヒラギノ角ゴ Pro W3" pitchFamily="-93" charset="-128"/>
              </a:defRPr>
            </a:lvl4pPr>
            <a:lvl5pPr marL="2057400" indent="-228600">
              <a:defRPr sz="2400">
                <a:solidFill>
                  <a:schemeClr val="tx1"/>
                </a:solidFill>
                <a:latin typeface="Times" panose="02020603050405020304" pitchFamily="18" charset="0"/>
                <a:ea typeface="ヒラギノ角ゴ Pro W3" pitchFamily="-93"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ヒラギノ角ゴ Pro W3" pitchFamily="-93" charset="-128"/>
              </a:defRPr>
            </a:lvl9pPr>
          </a:lstStyle>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lang="en-US" altLang="en-US" sz="1800" dirty="0">
                <a:solidFill>
                  <a:srgbClr val="000000"/>
                </a:solidFill>
                <a:latin typeface="Verdana" panose="020B0604030504040204" pitchFamily="34" charset="0"/>
              </a:rPr>
              <a:t>Conflicting decisions on professors who publicly criticize their institutions.</a:t>
            </a:r>
          </a:p>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lang="en-US" altLang="en-US" sz="1800" dirty="0">
                <a:solidFill>
                  <a:srgbClr val="000000"/>
                </a:solidFill>
                <a:latin typeface="Verdana" panose="020B0604030504040204" pitchFamily="34" charset="0"/>
              </a:rPr>
              <a:t>“The implied accusations of racism and bigotry [in the University’s public statement] … were a clear violation of his academic freedom.” </a:t>
            </a:r>
            <a:r>
              <a:rPr lang="en-US" altLang="en-US" sz="1800" i="1" dirty="0">
                <a:solidFill>
                  <a:srgbClr val="000000"/>
                </a:solidFill>
                <a:latin typeface="Verdana" panose="020B0604030504040204" pitchFamily="34" charset="0"/>
              </a:rPr>
              <a:t>York University </a:t>
            </a:r>
            <a:r>
              <a:rPr lang="en-US" altLang="en-US" sz="1800" dirty="0">
                <a:solidFill>
                  <a:srgbClr val="000000"/>
                </a:solidFill>
                <a:latin typeface="Verdana" panose="020B0604030504040204" pitchFamily="34" charset="0"/>
              </a:rPr>
              <a:t>(2007)</a:t>
            </a:r>
          </a:p>
          <a:p>
            <a:pPr marL="342900" marR="0" lvl="0" indent="-285750" algn="l" defTabSz="914400" rtl="0" eaLnBrk="0" fontAlgn="base" latinLnBrk="0" hangingPunct="0">
              <a:lnSpc>
                <a:spcPct val="100000"/>
              </a:lnSpc>
              <a:spcBef>
                <a:spcPts val="600"/>
              </a:spcBef>
              <a:spcAft>
                <a:spcPct val="0"/>
              </a:spcAft>
              <a:buClr>
                <a:srgbClr val="50BE1C"/>
              </a:buClr>
              <a:buSzTx/>
              <a:buFont typeface="Wingdings" panose="05000000000000000000" pitchFamily="2" charset="2"/>
              <a:buChar char="§"/>
              <a:tabLst/>
              <a:defRPr/>
            </a:pPr>
            <a:r>
              <a:rPr lang="en-US" altLang="en-US" sz="1800" dirty="0">
                <a:solidFill>
                  <a:srgbClr val="000000"/>
                </a:solidFill>
                <a:latin typeface="Verdana" panose="020B0604030504040204" pitchFamily="34" charset="0"/>
              </a:rPr>
              <a:t>“A faculty member can voice criticism of the governance of the University. However, these criticisms must be expressed... in a responsible manner.” </a:t>
            </a:r>
            <a:r>
              <a:rPr lang="en-US" altLang="en-US" sz="1800" i="1" dirty="0">
                <a:solidFill>
                  <a:srgbClr val="000000"/>
                </a:solidFill>
                <a:latin typeface="Verdana" panose="020B0604030504040204" pitchFamily="34" charset="0"/>
              </a:rPr>
              <a:t>Bishop’s University </a:t>
            </a:r>
            <a:r>
              <a:rPr lang="en-US" altLang="en-US" sz="1800" dirty="0">
                <a:solidFill>
                  <a:srgbClr val="000000"/>
                </a:solidFill>
                <a:latin typeface="Verdana" panose="020B0604030504040204" pitchFamily="34" charset="0"/>
              </a:rPr>
              <a:t>(2007) </a:t>
            </a:r>
          </a:p>
        </p:txBody>
      </p:sp>
    </p:spTree>
    <p:extLst>
      <p:ext uri="{BB962C8B-B14F-4D97-AF65-F5344CB8AC3E}">
        <p14:creationId xmlns:p14="http://schemas.microsoft.com/office/powerpoint/2010/main" val="4248216421"/>
      </p:ext>
    </p:extLst>
  </p:cSld>
  <p:clrMapOvr>
    <a:masterClrMapping/>
  </p:clrMapOvr>
  <p:transition spd="med">
    <p:fade/>
  </p:transition>
</p:sld>
</file>

<file path=ppt/theme/theme1.xml><?xml version="1.0" encoding="utf-8"?>
<a:theme xmlns:a="http://schemas.openxmlformats.org/drawingml/2006/main" name="PowerPointBilingual">
  <a:themeElements>
    <a:clrScheme name="PowerPointBilingu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owerPointBilingual">
      <a:majorFont>
        <a:latin typeface="Times"/>
        <a:ea typeface="ヒラギノ角ゴ Pro W3"/>
        <a:cs typeface=""/>
      </a:majorFont>
      <a:minorFont>
        <a:latin typeface="Times"/>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ヒラギノ角ゴ Pro W3" charset="0"/>
          </a:defRPr>
        </a:defPPr>
      </a:lstStyle>
    </a:lnDef>
  </a:objectDefaults>
  <a:extraClrSchemeLst>
    <a:extraClrScheme>
      <a:clrScheme name="PowerPointBilingu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owerPointBilingua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owerPointBilingua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owerPointBilingua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owerPointBilingua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owerPointBilingua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owerPointBilingual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owerPointBilingua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owerPointBilingua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owerPointBilingua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owerPointBilingua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owerPointBilingua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PowerPointBilingual">
  <a:themeElements>
    <a:clrScheme name="PowerPointBilingu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owerPointBilingual">
      <a:majorFont>
        <a:latin typeface="Times"/>
        <a:ea typeface="ヒラギノ角ゴ Pro W3"/>
        <a:cs typeface=""/>
      </a:majorFont>
      <a:minorFont>
        <a:latin typeface="Times"/>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ヒラギノ角ゴ Pro W3" charset="0"/>
          </a:defRPr>
        </a:defPPr>
      </a:lstStyle>
    </a:lnDef>
  </a:objectDefaults>
  <a:extraClrSchemeLst>
    <a:extraClrScheme>
      <a:clrScheme name="PowerPointBilingu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owerPointBilingua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owerPointBilingua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owerPointBilingua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owerPointBilingua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owerPointBilingua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owerPointBilingual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owerPointBilingua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owerPointBilingua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owerPointBilingua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owerPointBilingua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owerPointBilingua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AA7B6B258C28C47A16D155F1A19FBCF" ma:contentTypeVersion="11" ma:contentTypeDescription="Create a new document." ma:contentTypeScope="" ma:versionID="49e38b1788b59d5198f88b4ae22f8b58">
  <xsd:schema xmlns:xsd="http://www.w3.org/2001/XMLSchema" xmlns:xs="http://www.w3.org/2001/XMLSchema" xmlns:p="http://schemas.microsoft.com/office/2006/metadata/properties" xmlns:ns3="4bbbbe48-6e7c-47ae-84ac-07a20ff6929f" xmlns:ns4="cb73baaf-abeb-410c-8c91-1e10a899f4e1" targetNamespace="http://schemas.microsoft.com/office/2006/metadata/properties" ma:root="true" ma:fieldsID="04852ae4d7ea2058d01c4fb26bb21429" ns3:_="" ns4:_="">
    <xsd:import namespace="4bbbbe48-6e7c-47ae-84ac-07a20ff6929f"/>
    <xsd:import namespace="cb73baaf-abeb-410c-8c91-1e10a899f4e1"/>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bbbe48-6e7c-47ae-84ac-07a20ff692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b73baaf-abeb-410c-8c91-1e10a899f4e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989E78C-290D-4826-BF03-62852FBF3093}">
  <ds:schemaRefs>
    <ds:schemaRef ds:uri="http://schemas.microsoft.com/sharepoint/v3/contenttype/forms"/>
  </ds:schemaRefs>
</ds:datastoreItem>
</file>

<file path=customXml/itemProps2.xml><?xml version="1.0" encoding="utf-8"?>
<ds:datastoreItem xmlns:ds="http://schemas.openxmlformats.org/officeDocument/2006/customXml" ds:itemID="{2B75A52F-998A-4F25-B25E-7DE0EFD210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bbbe48-6e7c-47ae-84ac-07a20ff6929f"/>
    <ds:schemaRef ds:uri="cb73baaf-abeb-410c-8c91-1e10a899f4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0ABADFE-994F-4710-AA34-29DC10FD5A23}">
  <ds:schemaRefs>
    <ds:schemaRef ds:uri="4bbbbe48-6e7c-47ae-84ac-07a20ff6929f"/>
    <ds:schemaRef ds:uri="http://purl.org/dc/terms/"/>
    <ds:schemaRef ds:uri="http://purl.org/dc/elements/1.1/"/>
    <ds:schemaRef ds:uri="http://schemas.microsoft.com/office/2006/documentManagement/types"/>
    <ds:schemaRef ds:uri="cb73baaf-abeb-410c-8c91-1e10a899f4e1"/>
    <ds:schemaRef ds:uri="http://purl.org/dc/dcmitype/"/>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PowerMac 120GB:Users:kevinalbert:Desktop:PowerPointBilingual.pot</Template>
  <TotalTime>15892</TotalTime>
  <Words>857</Words>
  <Application>Microsoft Office PowerPoint</Application>
  <PresentationFormat>On-screen Show (16:9)</PresentationFormat>
  <Paragraphs>72</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Times</vt:lpstr>
      <vt:lpstr>Verdana</vt:lpstr>
      <vt:lpstr>Wingdings</vt:lpstr>
      <vt:lpstr>PowerPointBilingual</vt:lpstr>
      <vt:lpstr>2_PowerPointBilingual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CAUT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Albert</dc:creator>
  <cp:lastModifiedBy>David Robinson</cp:lastModifiedBy>
  <cp:revision>680</cp:revision>
  <cp:lastPrinted>2024-12-12T14:16:01Z</cp:lastPrinted>
  <dcterms:created xsi:type="dcterms:W3CDTF">2007-01-23T20:28:02Z</dcterms:created>
  <dcterms:modified xsi:type="dcterms:W3CDTF">2026-04-27T17:22:13Z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0x0101008AA7B6B258C28C47A16D155F1A19FBCF</vt:lpwstr>
  </property>
  <property fmtid="{D5CDD505-2E9C-101B-9397-08002B2CF9AE}" pid="3" name="MSIP_Label_bd3968e8-c45d-45f4-aba1-48bd0eaca326_Enabled">
    <vt:lpwstr>true</vt:lpwstr>
  </property>
  <property fmtid="{D5CDD505-2E9C-101B-9397-08002B2CF9AE}" pid="4" name="MSIP_Label_bd3968e8-c45d-45f4-aba1-48bd0eaca326_SetDate">
    <vt:lpwstr>2022-11-10T15:32:22Z</vt:lpwstr>
  </property>
  <property fmtid="{D5CDD505-2E9C-101B-9397-08002B2CF9AE}" pid="5" name="MSIP_Label_bd3968e8-c45d-45f4-aba1-48bd0eaca326_Method">
    <vt:lpwstr>Standard</vt:lpwstr>
  </property>
  <property fmtid="{D5CDD505-2E9C-101B-9397-08002B2CF9AE}" pid="6" name="MSIP_Label_bd3968e8-c45d-45f4-aba1-48bd0eaca326_Name">
    <vt:lpwstr>General</vt:lpwstr>
  </property>
  <property fmtid="{D5CDD505-2E9C-101B-9397-08002B2CF9AE}" pid="7" name="MSIP_Label_bd3968e8-c45d-45f4-aba1-48bd0eaca326_SiteId">
    <vt:lpwstr>d532e20f-5090-4383-a7b9-aa5204b87eed</vt:lpwstr>
  </property>
  <property fmtid="{D5CDD505-2E9C-101B-9397-08002B2CF9AE}" pid="8" name="MSIP_Label_bd3968e8-c45d-45f4-aba1-48bd0eaca326_ActionId">
    <vt:lpwstr>e6e13701-e82d-423f-be0e-af1a0d500d1d</vt:lpwstr>
  </property>
  <property fmtid="{D5CDD505-2E9C-101B-9397-08002B2CF9AE}" pid="9" name="MSIP_Label_bd3968e8-c45d-45f4-aba1-48bd0eaca326_ContentBits">
    <vt:lpwstr>0</vt:lpwstr>
  </property>
</Properties>
</file>