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14"/>
  </p:notesMasterIdLst>
  <p:handoutMasterIdLst>
    <p:handoutMasterId r:id="rId15"/>
  </p:handoutMasterIdLst>
  <p:sldIdLst>
    <p:sldId id="347" r:id="rId5"/>
    <p:sldId id="353" r:id="rId6"/>
    <p:sldId id="354" r:id="rId7"/>
    <p:sldId id="462" r:id="rId8"/>
    <p:sldId id="379" r:id="rId9"/>
    <p:sldId id="356" r:id="rId10"/>
    <p:sldId id="357" r:id="rId11"/>
    <p:sldId id="461" r:id="rId12"/>
    <p:sldId id="358" r:id="rId13"/>
  </p:sldIdLst>
  <p:sldSz cx="9144000" cy="5143500" type="screen16x9"/>
  <p:notesSz cx="6805613" cy="9944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55AB76-C4DE-ED4F-801C-CD8856A7CAFC}" v="88" dt="2026-05-02T17:35:00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8" autoAdjust="0"/>
    <p:restoredTop sz="78414" autoAdjust="0"/>
  </p:normalViewPr>
  <p:slideViewPr>
    <p:cSldViewPr snapToObjects="1">
      <p:cViewPr varScale="1">
        <p:scale>
          <a:sx n="124" d="100"/>
          <a:sy n="124" d="100"/>
        </p:scale>
        <p:origin x="1776" y="176"/>
      </p:cViewPr>
      <p:guideLst>
        <p:guide orient="horz" pos="713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mith" userId="b08ffcdd-7590-4fde-ab8f-c9cc765f52d4" providerId="ADAL" clId="{8E121908-7380-5FAC-8FDC-31C88FF1CEAF}"/>
    <pc:docChg chg="modSld">
      <pc:chgData name="David Smith" userId="b08ffcdd-7590-4fde-ab8f-c9cc765f52d4" providerId="ADAL" clId="{8E121908-7380-5FAC-8FDC-31C88FF1CEAF}" dt="2026-05-02T18:06:58.268" v="1" actId="20577"/>
      <pc:docMkLst>
        <pc:docMk/>
      </pc:docMkLst>
      <pc:sldChg chg="modSp mod">
        <pc:chgData name="David Smith" userId="b08ffcdd-7590-4fde-ab8f-c9cc765f52d4" providerId="ADAL" clId="{8E121908-7380-5FAC-8FDC-31C88FF1CEAF}" dt="2026-05-02T18:06:58.268" v="1" actId="20577"/>
        <pc:sldMkLst>
          <pc:docMk/>
          <pc:sldMk cId="3836175000" sldId="356"/>
        </pc:sldMkLst>
        <pc:spChg chg="mod">
          <ac:chgData name="David Smith" userId="b08ffcdd-7590-4fde-ab8f-c9cc765f52d4" providerId="ADAL" clId="{8E121908-7380-5FAC-8FDC-31C88FF1CEAF}" dt="2026-05-02T18:06:58.268" v="1" actId="20577"/>
          <ac:spMkLst>
            <pc:docMk/>
            <pc:sldMk cId="3836175000" sldId="356"/>
            <ac:spMk id="2" creationId="{3CF78C49-B7DC-320D-06F9-96BAC8C8BEC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19A7E-6370-2046-BE4E-2CDCD11B40F3}" type="doc">
      <dgm:prSet loTypeId="urn:microsoft.com/office/officeart/2005/8/layout/b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ED048B0-82BE-1B4E-BDA1-037FACB2C4A2}">
      <dgm:prSet phldrT="[Text]"/>
      <dgm:spPr/>
      <dgm:t>
        <a:bodyPr/>
        <a:lstStyle/>
        <a:p>
          <a:r>
            <a:rPr lang="en-GB" dirty="0"/>
            <a:t>Horizon Scan</a:t>
          </a:r>
        </a:p>
      </dgm:t>
    </dgm:pt>
    <dgm:pt modelId="{0F04EE80-9F1D-B340-9113-10E61683CE17}" type="parTrans" cxnId="{23DDEBF1-6F0F-C34C-8066-168F7DE2DC10}">
      <dgm:prSet/>
      <dgm:spPr/>
      <dgm:t>
        <a:bodyPr/>
        <a:lstStyle/>
        <a:p>
          <a:endParaRPr lang="en-GB"/>
        </a:p>
      </dgm:t>
    </dgm:pt>
    <dgm:pt modelId="{D9BEBD02-8CF6-914E-9D33-630AE58FA090}" type="sibTrans" cxnId="{23DDEBF1-6F0F-C34C-8066-168F7DE2DC10}">
      <dgm:prSet/>
      <dgm:spPr/>
      <dgm:t>
        <a:bodyPr/>
        <a:lstStyle/>
        <a:p>
          <a:endParaRPr lang="en-GB" dirty="0"/>
        </a:p>
      </dgm:t>
    </dgm:pt>
    <dgm:pt modelId="{EE34BBD4-7250-0847-9152-B5B82C115F67}">
      <dgm:prSet phldrT="[Text]"/>
      <dgm:spPr/>
      <dgm:t>
        <a:bodyPr/>
        <a:lstStyle/>
        <a:p>
          <a:r>
            <a:rPr lang="en-GB" dirty="0"/>
            <a:t>Typology Refresh</a:t>
          </a:r>
        </a:p>
      </dgm:t>
    </dgm:pt>
    <dgm:pt modelId="{A68D9A7E-A42A-774F-967B-A91FA0A81742}" type="parTrans" cxnId="{6E14CEA1-952E-4C45-A1D4-F28698047AA8}">
      <dgm:prSet/>
      <dgm:spPr/>
      <dgm:t>
        <a:bodyPr/>
        <a:lstStyle/>
        <a:p>
          <a:endParaRPr lang="en-GB"/>
        </a:p>
      </dgm:t>
    </dgm:pt>
    <dgm:pt modelId="{29822D06-ECCB-8C4D-B207-CA19BE9A5AE4}" type="sibTrans" cxnId="{6E14CEA1-952E-4C45-A1D4-F28698047AA8}">
      <dgm:prSet/>
      <dgm:spPr/>
      <dgm:t>
        <a:bodyPr/>
        <a:lstStyle/>
        <a:p>
          <a:endParaRPr lang="en-GB" dirty="0"/>
        </a:p>
      </dgm:t>
    </dgm:pt>
    <dgm:pt modelId="{FD49FEEF-1843-5642-B6D5-7DB75E0D8FCE}">
      <dgm:prSet phldrT="[Text]"/>
      <dgm:spPr/>
      <dgm:t>
        <a:bodyPr/>
        <a:lstStyle/>
        <a:p>
          <a:r>
            <a:rPr lang="en-GB" dirty="0"/>
            <a:t>Risk Register</a:t>
          </a:r>
        </a:p>
      </dgm:t>
    </dgm:pt>
    <dgm:pt modelId="{9E7CD57C-0262-0743-A967-F203015F50B3}" type="parTrans" cxnId="{D5BF4611-DC92-8D4C-9394-2FAD432E91CC}">
      <dgm:prSet/>
      <dgm:spPr/>
      <dgm:t>
        <a:bodyPr/>
        <a:lstStyle/>
        <a:p>
          <a:endParaRPr lang="en-GB"/>
        </a:p>
      </dgm:t>
    </dgm:pt>
    <dgm:pt modelId="{43DA0216-60AE-FE48-B4F3-35D9BC6EC68B}" type="sibTrans" cxnId="{D5BF4611-DC92-8D4C-9394-2FAD432E91CC}">
      <dgm:prSet/>
      <dgm:spPr/>
      <dgm:t>
        <a:bodyPr/>
        <a:lstStyle/>
        <a:p>
          <a:endParaRPr lang="en-GB" dirty="0"/>
        </a:p>
      </dgm:t>
    </dgm:pt>
    <dgm:pt modelId="{D28D1012-7944-F647-A6B1-CCF20D715636}">
      <dgm:prSet phldrT="[Text]"/>
      <dgm:spPr/>
      <dgm:t>
        <a:bodyPr/>
        <a:lstStyle/>
        <a:p>
          <a:r>
            <a:rPr lang="en-GB" dirty="0"/>
            <a:t>Oversight Group Evaluation</a:t>
          </a:r>
        </a:p>
      </dgm:t>
    </dgm:pt>
    <dgm:pt modelId="{1DF461BD-C37C-7E41-97A3-459F302B657B}" type="parTrans" cxnId="{46B0CD62-7C0B-6441-AAA1-D3657A784CAF}">
      <dgm:prSet/>
      <dgm:spPr/>
      <dgm:t>
        <a:bodyPr/>
        <a:lstStyle/>
        <a:p>
          <a:endParaRPr lang="en-GB"/>
        </a:p>
      </dgm:t>
    </dgm:pt>
    <dgm:pt modelId="{AFAD561E-0965-C84A-B544-D365E66D3F8B}" type="sibTrans" cxnId="{46B0CD62-7C0B-6441-AAA1-D3657A784CAF}">
      <dgm:prSet/>
      <dgm:spPr/>
      <dgm:t>
        <a:bodyPr/>
        <a:lstStyle/>
        <a:p>
          <a:endParaRPr lang="en-GB" dirty="0"/>
        </a:p>
      </dgm:t>
    </dgm:pt>
    <dgm:pt modelId="{9A3062AC-9930-FA49-B1F0-BA4C7D6099E8}">
      <dgm:prSet phldrT="[Text]"/>
      <dgm:spPr/>
      <dgm:t>
        <a:bodyPr/>
        <a:lstStyle/>
        <a:p>
          <a:r>
            <a:rPr lang="en-GB" dirty="0"/>
            <a:t>Actions Remitted</a:t>
          </a:r>
        </a:p>
      </dgm:t>
    </dgm:pt>
    <dgm:pt modelId="{D18677BF-0445-9347-AC23-6E64CE9FE038}" type="parTrans" cxnId="{6ABB9B8A-5550-8249-B32C-13DAB9A90E81}">
      <dgm:prSet/>
      <dgm:spPr/>
      <dgm:t>
        <a:bodyPr/>
        <a:lstStyle/>
        <a:p>
          <a:endParaRPr lang="en-GB"/>
        </a:p>
      </dgm:t>
    </dgm:pt>
    <dgm:pt modelId="{9C558856-5EAB-0C4A-8A67-1B5810444ADD}" type="sibTrans" cxnId="{6ABB9B8A-5550-8249-B32C-13DAB9A90E81}">
      <dgm:prSet/>
      <dgm:spPr/>
      <dgm:t>
        <a:bodyPr/>
        <a:lstStyle/>
        <a:p>
          <a:endParaRPr lang="en-GB" dirty="0"/>
        </a:p>
      </dgm:t>
    </dgm:pt>
    <dgm:pt modelId="{F17DC83A-5CA0-0F4A-B060-D14B3F27A94B}">
      <dgm:prSet phldrT="[Text]"/>
      <dgm:spPr/>
      <dgm:t>
        <a:bodyPr/>
        <a:lstStyle/>
        <a:p>
          <a:r>
            <a:rPr lang="en-GB" dirty="0"/>
            <a:t>Delivery Oversight</a:t>
          </a:r>
        </a:p>
      </dgm:t>
    </dgm:pt>
    <dgm:pt modelId="{D014E704-F00F-094F-9F7A-FDEE995EE113}" type="parTrans" cxnId="{FC80BD88-269C-4C4C-AEDD-FAC329A67FA9}">
      <dgm:prSet/>
      <dgm:spPr/>
      <dgm:t>
        <a:bodyPr/>
        <a:lstStyle/>
        <a:p>
          <a:endParaRPr lang="en-GB"/>
        </a:p>
      </dgm:t>
    </dgm:pt>
    <dgm:pt modelId="{2B93B8EC-3BC8-6148-A25C-FF9B61D5E287}" type="sibTrans" cxnId="{FC80BD88-269C-4C4C-AEDD-FAC329A67FA9}">
      <dgm:prSet/>
      <dgm:spPr/>
      <dgm:t>
        <a:bodyPr/>
        <a:lstStyle/>
        <a:p>
          <a:endParaRPr lang="en-GB" dirty="0"/>
        </a:p>
      </dgm:t>
    </dgm:pt>
    <dgm:pt modelId="{95581E48-E057-4247-BCBC-9506E1D781AB}">
      <dgm:prSet phldrT="[Text]"/>
      <dgm:spPr/>
      <dgm:t>
        <a:bodyPr/>
        <a:lstStyle/>
        <a:p>
          <a:r>
            <a:rPr lang="en-GB" dirty="0"/>
            <a:t>Annual Reporting</a:t>
          </a:r>
        </a:p>
      </dgm:t>
    </dgm:pt>
    <dgm:pt modelId="{A6EAC2C5-EDA7-2D4E-B8EA-762802BB99B4}" type="parTrans" cxnId="{D8870D4F-4226-DA4A-B797-36ECA7B19ED3}">
      <dgm:prSet/>
      <dgm:spPr/>
      <dgm:t>
        <a:bodyPr/>
        <a:lstStyle/>
        <a:p>
          <a:endParaRPr lang="en-GB"/>
        </a:p>
      </dgm:t>
    </dgm:pt>
    <dgm:pt modelId="{41AA3BC0-F273-EE4F-BD5F-23FD17248973}" type="sibTrans" cxnId="{D8870D4F-4226-DA4A-B797-36ECA7B19ED3}">
      <dgm:prSet/>
      <dgm:spPr/>
      <dgm:t>
        <a:bodyPr/>
        <a:lstStyle/>
        <a:p>
          <a:endParaRPr lang="en-GB"/>
        </a:p>
      </dgm:t>
    </dgm:pt>
    <dgm:pt modelId="{80602A9C-715B-F84A-9A91-55BF07568163}" type="pres">
      <dgm:prSet presAssocID="{32219A7E-6370-2046-BE4E-2CDCD11B40F3}" presName="Name0" presStyleCnt="0">
        <dgm:presLayoutVars>
          <dgm:dir/>
          <dgm:resizeHandles val="exact"/>
        </dgm:presLayoutVars>
      </dgm:prSet>
      <dgm:spPr/>
    </dgm:pt>
    <dgm:pt modelId="{73D88AB8-C05D-5145-BC21-3C56B829E156}" type="pres">
      <dgm:prSet presAssocID="{1ED048B0-82BE-1B4E-BDA1-037FACB2C4A2}" presName="node" presStyleLbl="node1" presStyleIdx="0" presStyleCnt="7">
        <dgm:presLayoutVars>
          <dgm:bulletEnabled val="1"/>
        </dgm:presLayoutVars>
      </dgm:prSet>
      <dgm:spPr/>
    </dgm:pt>
    <dgm:pt modelId="{2C0CC574-C6FC-5141-A0B4-2E2EC95639E8}" type="pres">
      <dgm:prSet presAssocID="{D9BEBD02-8CF6-914E-9D33-630AE58FA090}" presName="sibTrans" presStyleLbl="sibTrans1D1" presStyleIdx="0" presStyleCnt="6"/>
      <dgm:spPr/>
    </dgm:pt>
    <dgm:pt modelId="{AFB6820C-A331-E945-A4E3-F4EC3636C8BD}" type="pres">
      <dgm:prSet presAssocID="{D9BEBD02-8CF6-914E-9D33-630AE58FA090}" presName="connectorText" presStyleLbl="sibTrans1D1" presStyleIdx="0" presStyleCnt="6"/>
      <dgm:spPr/>
    </dgm:pt>
    <dgm:pt modelId="{7A55886F-70A6-134E-8F65-E5EC9F91E89B}" type="pres">
      <dgm:prSet presAssocID="{EE34BBD4-7250-0847-9152-B5B82C115F67}" presName="node" presStyleLbl="node1" presStyleIdx="1" presStyleCnt="7">
        <dgm:presLayoutVars>
          <dgm:bulletEnabled val="1"/>
        </dgm:presLayoutVars>
      </dgm:prSet>
      <dgm:spPr/>
    </dgm:pt>
    <dgm:pt modelId="{2E4B326A-A1BD-F442-AB5B-AAF999BF1BF2}" type="pres">
      <dgm:prSet presAssocID="{29822D06-ECCB-8C4D-B207-CA19BE9A5AE4}" presName="sibTrans" presStyleLbl="sibTrans1D1" presStyleIdx="1" presStyleCnt="6"/>
      <dgm:spPr/>
    </dgm:pt>
    <dgm:pt modelId="{53726F00-62E7-B04F-AADD-839939AFDE99}" type="pres">
      <dgm:prSet presAssocID="{29822D06-ECCB-8C4D-B207-CA19BE9A5AE4}" presName="connectorText" presStyleLbl="sibTrans1D1" presStyleIdx="1" presStyleCnt="6"/>
      <dgm:spPr/>
    </dgm:pt>
    <dgm:pt modelId="{10E6385A-61CB-CA42-A3FC-6A879B5281CA}" type="pres">
      <dgm:prSet presAssocID="{FD49FEEF-1843-5642-B6D5-7DB75E0D8FCE}" presName="node" presStyleLbl="node1" presStyleIdx="2" presStyleCnt="7">
        <dgm:presLayoutVars>
          <dgm:bulletEnabled val="1"/>
        </dgm:presLayoutVars>
      </dgm:prSet>
      <dgm:spPr/>
    </dgm:pt>
    <dgm:pt modelId="{A7FBE324-60A0-E441-9CE8-94E86434CE28}" type="pres">
      <dgm:prSet presAssocID="{43DA0216-60AE-FE48-B4F3-35D9BC6EC68B}" presName="sibTrans" presStyleLbl="sibTrans1D1" presStyleIdx="2" presStyleCnt="6"/>
      <dgm:spPr/>
    </dgm:pt>
    <dgm:pt modelId="{869119DE-7D6B-E54A-AD2F-7438BFB137CC}" type="pres">
      <dgm:prSet presAssocID="{43DA0216-60AE-FE48-B4F3-35D9BC6EC68B}" presName="connectorText" presStyleLbl="sibTrans1D1" presStyleIdx="2" presStyleCnt="6"/>
      <dgm:spPr/>
    </dgm:pt>
    <dgm:pt modelId="{CD751792-95C9-DE4C-9DB9-D4CD4CB7857F}" type="pres">
      <dgm:prSet presAssocID="{D28D1012-7944-F647-A6B1-CCF20D715636}" presName="node" presStyleLbl="node1" presStyleIdx="3" presStyleCnt="7">
        <dgm:presLayoutVars>
          <dgm:bulletEnabled val="1"/>
        </dgm:presLayoutVars>
      </dgm:prSet>
      <dgm:spPr/>
    </dgm:pt>
    <dgm:pt modelId="{A7DA3936-28F6-B74E-8733-6C5CA097E7E7}" type="pres">
      <dgm:prSet presAssocID="{AFAD561E-0965-C84A-B544-D365E66D3F8B}" presName="sibTrans" presStyleLbl="sibTrans1D1" presStyleIdx="3" presStyleCnt="6"/>
      <dgm:spPr/>
    </dgm:pt>
    <dgm:pt modelId="{9CE28ECA-1121-ED49-89A8-9B309292E20E}" type="pres">
      <dgm:prSet presAssocID="{AFAD561E-0965-C84A-B544-D365E66D3F8B}" presName="connectorText" presStyleLbl="sibTrans1D1" presStyleIdx="3" presStyleCnt="6"/>
      <dgm:spPr/>
    </dgm:pt>
    <dgm:pt modelId="{DF5E8B75-5C41-ED4B-AB5A-C1BBC5F99DB3}" type="pres">
      <dgm:prSet presAssocID="{9A3062AC-9930-FA49-B1F0-BA4C7D6099E8}" presName="node" presStyleLbl="node1" presStyleIdx="4" presStyleCnt="7">
        <dgm:presLayoutVars>
          <dgm:bulletEnabled val="1"/>
        </dgm:presLayoutVars>
      </dgm:prSet>
      <dgm:spPr/>
    </dgm:pt>
    <dgm:pt modelId="{9BE77949-6EEA-D84D-8DCA-ECB4D7B31D97}" type="pres">
      <dgm:prSet presAssocID="{9C558856-5EAB-0C4A-8A67-1B5810444ADD}" presName="sibTrans" presStyleLbl="sibTrans1D1" presStyleIdx="4" presStyleCnt="6"/>
      <dgm:spPr/>
    </dgm:pt>
    <dgm:pt modelId="{E8BC38EC-7D9B-0746-9050-E924F88D1919}" type="pres">
      <dgm:prSet presAssocID="{9C558856-5EAB-0C4A-8A67-1B5810444ADD}" presName="connectorText" presStyleLbl="sibTrans1D1" presStyleIdx="4" presStyleCnt="6"/>
      <dgm:spPr/>
    </dgm:pt>
    <dgm:pt modelId="{8AEE9ECC-48A6-814D-BBAA-17E7EC8D1C9F}" type="pres">
      <dgm:prSet presAssocID="{F17DC83A-5CA0-0F4A-B060-D14B3F27A94B}" presName="node" presStyleLbl="node1" presStyleIdx="5" presStyleCnt="7">
        <dgm:presLayoutVars>
          <dgm:bulletEnabled val="1"/>
        </dgm:presLayoutVars>
      </dgm:prSet>
      <dgm:spPr/>
    </dgm:pt>
    <dgm:pt modelId="{394D541A-EDDA-2D4E-B4B6-EE2D2AFD7D8D}" type="pres">
      <dgm:prSet presAssocID="{2B93B8EC-3BC8-6148-A25C-FF9B61D5E287}" presName="sibTrans" presStyleLbl="sibTrans1D1" presStyleIdx="5" presStyleCnt="6"/>
      <dgm:spPr/>
    </dgm:pt>
    <dgm:pt modelId="{8C627E6D-A074-D84E-8D70-6540B6CF4A04}" type="pres">
      <dgm:prSet presAssocID="{2B93B8EC-3BC8-6148-A25C-FF9B61D5E287}" presName="connectorText" presStyleLbl="sibTrans1D1" presStyleIdx="5" presStyleCnt="6"/>
      <dgm:spPr/>
    </dgm:pt>
    <dgm:pt modelId="{CF843926-CC2E-B64A-A2D9-53D7C10E9490}" type="pres">
      <dgm:prSet presAssocID="{95581E48-E057-4247-BCBC-9506E1D781AB}" presName="node" presStyleLbl="node1" presStyleIdx="6" presStyleCnt="7">
        <dgm:presLayoutVars>
          <dgm:bulletEnabled val="1"/>
        </dgm:presLayoutVars>
      </dgm:prSet>
      <dgm:spPr/>
    </dgm:pt>
  </dgm:ptLst>
  <dgm:cxnLst>
    <dgm:cxn modelId="{D5BF4611-DC92-8D4C-9394-2FAD432E91CC}" srcId="{32219A7E-6370-2046-BE4E-2CDCD11B40F3}" destId="{FD49FEEF-1843-5642-B6D5-7DB75E0D8FCE}" srcOrd="2" destOrd="0" parTransId="{9E7CD57C-0262-0743-A967-F203015F50B3}" sibTransId="{43DA0216-60AE-FE48-B4F3-35D9BC6EC68B}"/>
    <dgm:cxn modelId="{A2721020-5F9C-EC47-84B5-9C716193ED28}" type="presOf" srcId="{F17DC83A-5CA0-0F4A-B060-D14B3F27A94B}" destId="{8AEE9ECC-48A6-814D-BBAA-17E7EC8D1C9F}" srcOrd="0" destOrd="0" presId="urn:microsoft.com/office/officeart/2005/8/layout/bProcess3"/>
    <dgm:cxn modelId="{6332A82A-DA3D-DC4C-BB80-CD507AB410ED}" type="presOf" srcId="{FD49FEEF-1843-5642-B6D5-7DB75E0D8FCE}" destId="{10E6385A-61CB-CA42-A3FC-6A879B5281CA}" srcOrd="0" destOrd="0" presId="urn:microsoft.com/office/officeart/2005/8/layout/bProcess3"/>
    <dgm:cxn modelId="{AB478A2B-E2C5-F548-A315-1D1108ECD588}" type="presOf" srcId="{D9BEBD02-8CF6-914E-9D33-630AE58FA090}" destId="{AFB6820C-A331-E945-A4E3-F4EC3636C8BD}" srcOrd="1" destOrd="0" presId="urn:microsoft.com/office/officeart/2005/8/layout/bProcess3"/>
    <dgm:cxn modelId="{A9845A3E-2E8E-B94D-8C1F-8C1F13B371E8}" type="presOf" srcId="{D28D1012-7944-F647-A6B1-CCF20D715636}" destId="{CD751792-95C9-DE4C-9DB9-D4CD4CB7857F}" srcOrd="0" destOrd="0" presId="urn:microsoft.com/office/officeart/2005/8/layout/bProcess3"/>
    <dgm:cxn modelId="{D8870D4F-4226-DA4A-B797-36ECA7B19ED3}" srcId="{32219A7E-6370-2046-BE4E-2CDCD11B40F3}" destId="{95581E48-E057-4247-BCBC-9506E1D781AB}" srcOrd="6" destOrd="0" parTransId="{A6EAC2C5-EDA7-2D4E-B8EA-762802BB99B4}" sibTransId="{41AA3BC0-F273-EE4F-BD5F-23FD17248973}"/>
    <dgm:cxn modelId="{66DC1655-630A-7A48-994E-4F801E63B55F}" type="presOf" srcId="{43DA0216-60AE-FE48-B4F3-35D9BC6EC68B}" destId="{869119DE-7D6B-E54A-AD2F-7438BFB137CC}" srcOrd="1" destOrd="0" presId="urn:microsoft.com/office/officeart/2005/8/layout/bProcess3"/>
    <dgm:cxn modelId="{6C45595D-999E-7B43-A945-E50F11EB10A9}" type="presOf" srcId="{EE34BBD4-7250-0847-9152-B5B82C115F67}" destId="{7A55886F-70A6-134E-8F65-E5EC9F91E89B}" srcOrd="0" destOrd="0" presId="urn:microsoft.com/office/officeart/2005/8/layout/bProcess3"/>
    <dgm:cxn modelId="{2C860D5E-C4D9-C34B-899E-02B762C243BA}" type="presOf" srcId="{9C558856-5EAB-0C4A-8A67-1B5810444ADD}" destId="{9BE77949-6EEA-D84D-8DCA-ECB4D7B31D97}" srcOrd="0" destOrd="0" presId="urn:microsoft.com/office/officeart/2005/8/layout/bProcess3"/>
    <dgm:cxn modelId="{35D20E61-6460-154E-AEFD-3C3DE1DCF82B}" type="presOf" srcId="{1ED048B0-82BE-1B4E-BDA1-037FACB2C4A2}" destId="{73D88AB8-C05D-5145-BC21-3C56B829E156}" srcOrd="0" destOrd="0" presId="urn:microsoft.com/office/officeart/2005/8/layout/bProcess3"/>
    <dgm:cxn modelId="{46B0CD62-7C0B-6441-AAA1-D3657A784CAF}" srcId="{32219A7E-6370-2046-BE4E-2CDCD11B40F3}" destId="{D28D1012-7944-F647-A6B1-CCF20D715636}" srcOrd="3" destOrd="0" parTransId="{1DF461BD-C37C-7E41-97A3-459F302B657B}" sibTransId="{AFAD561E-0965-C84A-B544-D365E66D3F8B}"/>
    <dgm:cxn modelId="{4C22716F-CC34-964A-9DFD-8993DA4A0774}" type="presOf" srcId="{32219A7E-6370-2046-BE4E-2CDCD11B40F3}" destId="{80602A9C-715B-F84A-9A91-55BF07568163}" srcOrd="0" destOrd="0" presId="urn:microsoft.com/office/officeart/2005/8/layout/bProcess3"/>
    <dgm:cxn modelId="{FC80BD88-269C-4C4C-AEDD-FAC329A67FA9}" srcId="{32219A7E-6370-2046-BE4E-2CDCD11B40F3}" destId="{F17DC83A-5CA0-0F4A-B060-D14B3F27A94B}" srcOrd="5" destOrd="0" parTransId="{D014E704-F00F-094F-9F7A-FDEE995EE113}" sibTransId="{2B93B8EC-3BC8-6148-A25C-FF9B61D5E287}"/>
    <dgm:cxn modelId="{6ABB9B8A-5550-8249-B32C-13DAB9A90E81}" srcId="{32219A7E-6370-2046-BE4E-2CDCD11B40F3}" destId="{9A3062AC-9930-FA49-B1F0-BA4C7D6099E8}" srcOrd="4" destOrd="0" parTransId="{D18677BF-0445-9347-AC23-6E64CE9FE038}" sibTransId="{9C558856-5EAB-0C4A-8A67-1B5810444ADD}"/>
    <dgm:cxn modelId="{97F7B48B-E068-DA48-94F7-BD2CFED9F6F3}" type="presOf" srcId="{AFAD561E-0965-C84A-B544-D365E66D3F8B}" destId="{A7DA3936-28F6-B74E-8733-6C5CA097E7E7}" srcOrd="0" destOrd="0" presId="urn:microsoft.com/office/officeart/2005/8/layout/bProcess3"/>
    <dgm:cxn modelId="{77BD338C-2BA0-184A-A540-B11629EFA165}" type="presOf" srcId="{43DA0216-60AE-FE48-B4F3-35D9BC6EC68B}" destId="{A7FBE324-60A0-E441-9CE8-94E86434CE28}" srcOrd="0" destOrd="0" presId="urn:microsoft.com/office/officeart/2005/8/layout/bProcess3"/>
    <dgm:cxn modelId="{C40689A0-BCDD-3048-9DA2-508EA41A7148}" type="presOf" srcId="{2B93B8EC-3BC8-6148-A25C-FF9B61D5E287}" destId="{8C627E6D-A074-D84E-8D70-6540B6CF4A04}" srcOrd="1" destOrd="0" presId="urn:microsoft.com/office/officeart/2005/8/layout/bProcess3"/>
    <dgm:cxn modelId="{6E14CEA1-952E-4C45-A1D4-F28698047AA8}" srcId="{32219A7E-6370-2046-BE4E-2CDCD11B40F3}" destId="{EE34BBD4-7250-0847-9152-B5B82C115F67}" srcOrd="1" destOrd="0" parTransId="{A68D9A7E-A42A-774F-967B-A91FA0A81742}" sibTransId="{29822D06-ECCB-8C4D-B207-CA19BE9A5AE4}"/>
    <dgm:cxn modelId="{576A10A3-1099-F646-9AB9-6E06025251A8}" type="presOf" srcId="{29822D06-ECCB-8C4D-B207-CA19BE9A5AE4}" destId="{2E4B326A-A1BD-F442-AB5B-AAF999BF1BF2}" srcOrd="0" destOrd="0" presId="urn:microsoft.com/office/officeart/2005/8/layout/bProcess3"/>
    <dgm:cxn modelId="{E4CEABA8-ADD3-3348-ADE5-CC2CF34FDBC1}" type="presOf" srcId="{9C558856-5EAB-0C4A-8A67-1B5810444ADD}" destId="{E8BC38EC-7D9B-0746-9050-E924F88D1919}" srcOrd="1" destOrd="0" presId="urn:microsoft.com/office/officeart/2005/8/layout/bProcess3"/>
    <dgm:cxn modelId="{827EFAC2-A38C-5141-B8FA-4496C9D6EF0B}" type="presOf" srcId="{95581E48-E057-4247-BCBC-9506E1D781AB}" destId="{CF843926-CC2E-B64A-A2D9-53D7C10E9490}" srcOrd="0" destOrd="0" presId="urn:microsoft.com/office/officeart/2005/8/layout/bProcess3"/>
    <dgm:cxn modelId="{5A3F8AC5-5039-BC41-8B88-44FF9DC30092}" type="presOf" srcId="{D9BEBD02-8CF6-914E-9D33-630AE58FA090}" destId="{2C0CC574-C6FC-5141-A0B4-2E2EC95639E8}" srcOrd="0" destOrd="0" presId="urn:microsoft.com/office/officeart/2005/8/layout/bProcess3"/>
    <dgm:cxn modelId="{392143CD-FFEF-FE4B-9F8F-857C4EF813D2}" type="presOf" srcId="{9A3062AC-9930-FA49-B1F0-BA4C7D6099E8}" destId="{DF5E8B75-5C41-ED4B-AB5A-C1BBC5F99DB3}" srcOrd="0" destOrd="0" presId="urn:microsoft.com/office/officeart/2005/8/layout/bProcess3"/>
    <dgm:cxn modelId="{98FD81D4-AA7C-9B47-9B28-86BB9BB2CC12}" type="presOf" srcId="{AFAD561E-0965-C84A-B544-D365E66D3F8B}" destId="{9CE28ECA-1121-ED49-89A8-9B309292E20E}" srcOrd="1" destOrd="0" presId="urn:microsoft.com/office/officeart/2005/8/layout/bProcess3"/>
    <dgm:cxn modelId="{23DDEBF1-6F0F-C34C-8066-168F7DE2DC10}" srcId="{32219A7E-6370-2046-BE4E-2CDCD11B40F3}" destId="{1ED048B0-82BE-1B4E-BDA1-037FACB2C4A2}" srcOrd="0" destOrd="0" parTransId="{0F04EE80-9F1D-B340-9113-10E61683CE17}" sibTransId="{D9BEBD02-8CF6-914E-9D33-630AE58FA090}"/>
    <dgm:cxn modelId="{C28EF6F1-068A-BA4F-A338-CE3638223720}" type="presOf" srcId="{2B93B8EC-3BC8-6148-A25C-FF9B61D5E287}" destId="{394D541A-EDDA-2D4E-B4B6-EE2D2AFD7D8D}" srcOrd="0" destOrd="0" presId="urn:microsoft.com/office/officeart/2005/8/layout/bProcess3"/>
    <dgm:cxn modelId="{6F07C7F5-1CEC-B84C-9D92-F9917DA3D635}" type="presOf" srcId="{29822D06-ECCB-8C4D-B207-CA19BE9A5AE4}" destId="{53726F00-62E7-B04F-AADD-839939AFDE99}" srcOrd="1" destOrd="0" presId="urn:microsoft.com/office/officeart/2005/8/layout/bProcess3"/>
    <dgm:cxn modelId="{48A8D773-A728-C340-AC47-21C4B2BB740A}" type="presParOf" srcId="{80602A9C-715B-F84A-9A91-55BF07568163}" destId="{73D88AB8-C05D-5145-BC21-3C56B829E156}" srcOrd="0" destOrd="0" presId="urn:microsoft.com/office/officeart/2005/8/layout/bProcess3"/>
    <dgm:cxn modelId="{08AEC71D-4714-1A48-A34D-C37986190883}" type="presParOf" srcId="{80602A9C-715B-F84A-9A91-55BF07568163}" destId="{2C0CC574-C6FC-5141-A0B4-2E2EC95639E8}" srcOrd="1" destOrd="0" presId="urn:microsoft.com/office/officeart/2005/8/layout/bProcess3"/>
    <dgm:cxn modelId="{A6FF378F-D914-D847-BE48-A8F91772FFFF}" type="presParOf" srcId="{2C0CC574-C6FC-5141-A0B4-2E2EC95639E8}" destId="{AFB6820C-A331-E945-A4E3-F4EC3636C8BD}" srcOrd="0" destOrd="0" presId="urn:microsoft.com/office/officeart/2005/8/layout/bProcess3"/>
    <dgm:cxn modelId="{E4DDA3EF-EB1B-9B4F-A94B-058B7B0CDD78}" type="presParOf" srcId="{80602A9C-715B-F84A-9A91-55BF07568163}" destId="{7A55886F-70A6-134E-8F65-E5EC9F91E89B}" srcOrd="2" destOrd="0" presId="urn:microsoft.com/office/officeart/2005/8/layout/bProcess3"/>
    <dgm:cxn modelId="{FA63C855-7492-3541-914A-5FF6FC53BD28}" type="presParOf" srcId="{80602A9C-715B-F84A-9A91-55BF07568163}" destId="{2E4B326A-A1BD-F442-AB5B-AAF999BF1BF2}" srcOrd="3" destOrd="0" presId="urn:microsoft.com/office/officeart/2005/8/layout/bProcess3"/>
    <dgm:cxn modelId="{604A89DF-7E38-C94C-AC5D-0D1D48D63BCB}" type="presParOf" srcId="{2E4B326A-A1BD-F442-AB5B-AAF999BF1BF2}" destId="{53726F00-62E7-B04F-AADD-839939AFDE99}" srcOrd="0" destOrd="0" presId="urn:microsoft.com/office/officeart/2005/8/layout/bProcess3"/>
    <dgm:cxn modelId="{24FBC995-718B-2849-84E3-0C7D55106723}" type="presParOf" srcId="{80602A9C-715B-F84A-9A91-55BF07568163}" destId="{10E6385A-61CB-CA42-A3FC-6A879B5281CA}" srcOrd="4" destOrd="0" presId="urn:microsoft.com/office/officeart/2005/8/layout/bProcess3"/>
    <dgm:cxn modelId="{D1E79FED-2341-0249-B637-186A399342E6}" type="presParOf" srcId="{80602A9C-715B-F84A-9A91-55BF07568163}" destId="{A7FBE324-60A0-E441-9CE8-94E86434CE28}" srcOrd="5" destOrd="0" presId="urn:microsoft.com/office/officeart/2005/8/layout/bProcess3"/>
    <dgm:cxn modelId="{E7FA5A9F-DEF1-D44B-A249-C281F24CB6D7}" type="presParOf" srcId="{A7FBE324-60A0-E441-9CE8-94E86434CE28}" destId="{869119DE-7D6B-E54A-AD2F-7438BFB137CC}" srcOrd="0" destOrd="0" presId="urn:microsoft.com/office/officeart/2005/8/layout/bProcess3"/>
    <dgm:cxn modelId="{018429CC-CFF0-4D41-9BBA-4DEBE7D7F74A}" type="presParOf" srcId="{80602A9C-715B-F84A-9A91-55BF07568163}" destId="{CD751792-95C9-DE4C-9DB9-D4CD4CB7857F}" srcOrd="6" destOrd="0" presId="urn:microsoft.com/office/officeart/2005/8/layout/bProcess3"/>
    <dgm:cxn modelId="{17900A11-11A6-5543-9F9A-888E19761FFD}" type="presParOf" srcId="{80602A9C-715B-F84A-9A91-55BF07568163}" destId="{A7DA3936-28F6-B74E-8733-6C5CA097E7E7}" srcOrd="7" destOrd="0" presId="urn:microsoft.com/office/officeart/2005/8/layout/bProcess3"/>
    <dgm:cxn modelId="{A9B1CBD7-A220-AC44-9810-E9FA54550451}" type="presParOf" srcId="{A7DA3936-28F6-B74E-8733-6C5CA097E7E7}" destId="{9CE28ECA-1121-ED49-89A8-9B309292E20E}" srcOrd="0" destOrd="0" presId="urn:microsoft.com/office/officeart/2005/8/layout/bProcess3"/>
    <dgm:cxn modelId="{AE4D71C1-34F4-3847-A517-F524352553DC}" type="presParOf" srcId="{80602A9C-715B-F84A-9A91-55BF07568163}" destId="{DF5E8B75-5C41-ED4B-AB5A-C1BBC5F99DB3}" srcOrd="8" destOrd="0" presId="urn:microsoft.com/office/officeart/2005/8/layout/bProcess3"/>
    <dgm:cxn modelId="{90144B1A-ACE3-9440-BC30-E48311E7D956}" type="presParOf" srcId="{80602A9C-715B-F84A-9A91-55BF07568163}" destId="{9BE77949-6EEA-D84D-8DCA-ECB4D7B31D97}" srcOrd="9" destOrd="0" presId="urn:microsoft.com/office/officeart/2005/8/layout/bProcess3"/>
    <dgm:cxn modelId="{80A2468F-4681-704D-AFFB-A6785764752C}" type="presParOf" srcId="{9BE77949-6EEA-D84D-8DCA-ECB4D7B31D97}" destId="{E8BC38EC-7D9B-0746-9050-E924F88D1919}" srcOrd="0" destOrd="0" presId="urn:microsoft.com/office/officeart/2005/8/layout/bProcess3"/>
    <dgm:cxn modelId="{B31D56D5-2805-3F43-9C3E-64743F59E3F6}" type="presParOf" srcId="{80602A9C-715B-F84A-9A91-55BF07568163}" destId="{8AEE9ECC-48A6-814D-BBAA-17E7EC8D1C9F}" srcOrd="10" destOrd="0" presId="urn:microsoft.com/office/officeart/2005/8/layout/bProcess3"/>
    <dgm:cxn modelId="{F4693897-8EA2-0A49-9728-52D784D42799}" type="presParOf" srcId="{80602A9C-715B-F84A-9A91-55BF07568163}" destId="{394D541A-EDDA-2D4E-B4B6-EE2D2AFD7D8D}" srcOrd="11" destOrd="0" presId="urn:microsoft.com/office/officeart/2005/8/layout/bProcess3"/>
    <dgm:cxn modelId="{EA4CD422-F3B9-B24F-9F3F-3604A8989255}" type="presParOf" srcId="{394D541A-EDDA-2D4E-B4B6-EE2D2AFD7D8D}" destId="{8C627E6D-A074-D84E-8D70-6540B6CF4A04}" srcOrd="0" destOrd="0" presId="urn:microsoft.com/office/officeart/2005/8/layout/bProcess3"/>
    <dgm:cxn modelId="{31DD7482-EADB-D548-ADF6-FF2417989A5A}" type="presParOf" srcId="{80602A9C-715B-F84A-9A91-55BF07568163}" destId="{CF843926-CC2E-B64A-A2D9-53D7C10E9490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CC574-C6FC-5141-A0B4-2E2EC95639E8}">
      <dsp:nvSpPr>
        <dsp:cNvPr id="0" name=""/>
        <dsp:cNvSpPr/>
      </dsp:nvSpPr>
      <dsp:spPr>
        <a:xfrm>
          <a:off x="1750803" y="605578"/>
          <a:ext cx="3721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12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1926796" y="649284"/>
        <a:ext cx="20136" cy="4027"/>
      </dsp:txXfrm>
    </dsp:sp>
    <dsp:sp modelId="{73D88AB8-C05D-5145-BC21-3C56B829E156}">
      <dsp:nvSpPr>
        <dsp:cNvPr id="0" name=""/>
        <dsp:cNvSpPr/>
      </dsp:nvSpPr>
      <dsp:spPr>
        <a:xfrm>
          <a:off x="1634" y="126007"/>
          <a:ext cx="1750968" cy="1050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Horizon Scan</a:t>
          </a:r>
        </a:p>
      </dsp:txBody>
      <dsp:txXfrm>
        <a:off x="1634" y="126007"/>
        <a:ext cx="1750968" cy="1050581"/>
      </dsp:txXfrm>
    </dsp:sp>
    <dsp:sp modelId="{2E4B326A-A1BD-F442-AB5B-AAF999BF1BF2}">
      <dsp:nvSpPr>
        <dsp:cNvPr id="0" name=""/>
        <dsp:cNvSpPr/>
      </dsp:nvSpPr>
      <dsp:spPr>
        <a:xfrm>
          <a:off x="3904494" y="605578"/>
          <a:ext cx="3721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12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4080487" y="649284"/>
        <a:ext cx="20136" cy="4027"/>
      </dsp:txXfrm>
    </dsp:sp>
    <dsp:sp modelId="{7A55886F-70A6-134E-8F65-E5EC9F91E89B}">
      <dsp:nvSpPr>
        <dsp:cNvPr id="0" name=""/>
        <dsp:cNvSpPr/>
      </dsp:nvSpPr>
      <dsp:spPr>
        <a:xfrm>
          <a:off x="2155326" y="126007"/>
          <a:ext cx="1750968" cy="1050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Typology Refresh</a:t>
          </a:r>
        </a:p>
      </dsp:txBody>
      <dsp:txXfrm>
        <a:off x="2155326" y="126007"/>
        <a:ext cx="1750968" cy="1050581"/>
      </dsp:txXfrm>
    </dsp:sp>
    <dsp:sp modelId="{A7FBE324-60A0-E441-9CE8-94E86434CE28}">
      <dsp:nvSpPr>
        <dsp:cNvPr id="0" name=""/>
        <dsp:cNvSpPr/>
      </dsp:nvSpPr>
      <dsp:spPr>
        <a:xfrm>
          <a:off x="6058185" y="605578"/>
          <a:ext cx="3721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12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6234179" y="649284"/>
        <a:ext cx="20136" cy="4027"/>
      </dsp:txXfrm>
    </dsp:sp>
    <dsp:sp modelId="{10E6385A-61CB-CA42-A3FC-6A879B5281CA}">
      <dsp:nvSpPr>
        <dsp:cNvPr id="0" name=""/>
        <dsp:cNvSpPr/>
      </dsp:nvSpPr>
      <dsp:spPr>
        <a:xfrm>
          <a:off x="4309017" y="126007"/>
          <a:ext cx="1750968" cy="1050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Risk Register</a:t>
          </a:r>
        </a:p>
      </dsp:txBody>
      <dsp:txXfrm>
        <a:off x="4309017" y="126007"/>
        <a:ext cx="1750968" cy="1050581"/>
      </dsp:txXfrm>
    </dsp:sp>
    <dsp:sp modelId="{A7DA3936-28F6-B74E-8733-6C5CA097E7E7}">
      <dsp:nvSpPr>
        <dsp:cNvPr id="0" name=""/>
        <dsp:cNvSpPr/>
      </dsp:nvSpPr>
      <dsp:spPr>
        <a:xfrm>
          <a:off x="877118" y="1174788"/>
          <a:ext cx="6461074" cy="372122"/>
        </a:xfrm>
        <a:custGeom>
          <a:avLst/>
          <a:gdLst/>
          <a:ahLst/>
          <a:cxnLst/>
          <a:rect l="0" t="0" r="0" b="0"/>
          <a:pathLst>
            <a:path>
              <a:moveTo>
                <a:pt x="6461074" y="0"/>
              </a:moveTo>
              <a:lnTo>
                <a:pt x="6461074" y="203161"/>
              </a:lnTo>
              <a:lnTo>
                <a:pt x="0" y="203161"/>
              </a:lnTo>
              <a:lnTo>
                <a:pt x="0" y="37212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3945815" y="1358836"/>
        <a:ext cx="323680" cy="4027"/>
      </dsp:txXfrm>
    </dsp:sp>
    <dsp:sp modelId="{CD751792-95C9-DE4C-9DB9-D4CD4CB7857F}">
      <dsp:nvSpPr>
        <dsp:cNvPr id="0" name=""/>
        <dsp:cNvSpPr/>
      </dsp:nvSpPr>
      <dsp:spPr>
        <a:xfrm>
          <a:off x="6462708" y="126007"/>
          <a:ext cx="1750968" cy="1050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Oversight Group Evaluation</a:t>
          </a:r>
        </a:p>
      </dsp:txBody>
      <dsp:txXfrm>
        <a:off x="6462708" y="126007"/>
        <a:ext cx="1750968" cy="1050581"/>
      </dsp:txXfrm>
    </dsp:sp>
    <dsp:sp modelId="{9BE77949-6EEA-D84D-8DCA-ECB4D7B31D97}">
      <dsp:nvSpPr>
        <dsp:cNvPr id="0" name=""/>
        <dsp:cNvSpPr/>
      </dsp:nvSpPr>
      <dsp:spPr>
        <a:xfrm>
          <a:off x="1750803" y="2058881"/>
          <a:ext cx="3721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12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1926796" y="2102588"/>
        <a:ext cx="20136" cy="4027"/>
      </dsp:txXfrm>
    </dsp:sp>
    <dsp:sp modelId="{DF5E8B75-5C41-ED4B-AB5A-C1BBC5F99DB3}">
      <dsp:nvSpPr>
        <dsp:cNvPr id="0" name=""/>
        <dsp:cNvSpPr/>
      </dsp:nvSpPr>
      <dsp:spPr>
        <a:xfrm>
          <a:off x="1634" y="1579311"/>
          <a:ext cx="1750968" cy="1050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Actions Remitted</a:t>
          </a:r>
        </a:p>
      </dsp:txBody>
      <dsp:txXfrm>
        <a:off x="1634" y="1579311"/>
        <a:ext cx="1750968" cy="1050581"/>
      </dsp:txXfrm>
    </dsp:sp>
    <dsp:sp modelId="{394D541A-EDDA-2D4E-B4B6-EE2D2AFD7D8D}">
      <dsp:nvSpPr>
        <dsp:cNvPr id="0" name=""/>
        <dsp:cNvSpPr/>
      </dsp:nvSpPr>
      <dsp:spPr>
        <a:xfrm>
          <a:off x="3904494" y="2058881"/>
          <a:ext cx="3721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12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4080487" y="2102588"/>
        <a:ext cx="20136" cy="4027"/>
      </dsp:txXfrm>
    </dsp:sp>
    <dsp:sp modelId="{8AEE9ECC-48A6-814D-BBAA-17E7EC8D1C9F}">
      <dsp:nvSpPr>
        <dsp:cNvPr id="0" name=""/>
        <dsp:cNvSpPr/>
      </dsp:nvSpPr>
      <dsp:spPr>
        <a:xfrm>
          <a:off x="2155326" y="1579311"/>
          <a:ext cx="1750968" cy="1050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Delivery Oversight</a:t>
          </a:r>
        </a:p>
      </dsp:txBody>
      <dsp:txXfrm>
        <a:off x="2155326" y="1579311"/>
        <a:ext cx="1750968" cy="1050581"/>
      </dsp:txXfrm>
    </dsp:sp>
    <dsp:sp modelId="{CF843926-CC2E-B64A-A2D9-53D7C10E9490}">
      <dsp:nvSpPr>
        <dsp:cNvPr id="0" name=""/>
        <dsp:cNvSpPr/>
      </dsp:nvSpPr>
      <dsp:spPr>
        <a:xfrm>
          <a:off x="4309017" y="1579311"/>
          <a:ext cx="1750968" cy="1050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Annual Reporting</a:t>
          </a:r>
        </a:p>
      </dsp:txBody>
      <dsp:txXfrm>
        <a:off x="4309017" y="1579311"/>
        <a:ext cx="1750968" cy="1050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BA401E-5089-4487-9D82-7DB35038CF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69E9B9-9F13-4544-B0B5-422CCE7937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2C8AF6F-5489-4B50-8180-9E6118FC16F5}" type="datetimeFigureOut">
              <a:rPr lang="en-GB"/>
              <a:pPr>
                <a:defRPr/>
              </a:pPr>
              <a:t>02/05/2026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E6326A-2D3E-4D1F-AD1E-6E6615C15A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F1AC0-6870-4974-95B7-D61C331068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E46B2E9-6633-44AE-A30B-94B6D1EBAE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CF69B0-7AB4-4D4D-BB5B-03782D3E42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436275-13F8-42B0-9A8D-90A3C025875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EF00398-0977-40A4-B2BD-A2D0611E9E5E}" type="datetimeFigureOut">
              <a:rPr lang="en-US"/>
              <a:pPr>
                <a:defRPr/>
              </a:pPr>
              <a:t>5/2/26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CDF6CBA-F5F1-486B-B503-6CEB8365A6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B9CE170-BB10-4918-9E05-A10BE5B86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2CAFC-08F6-4FB7-A1EC-FD1DF619F0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C7A2C1-7375-438D-A196-6C308E2C30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5DA4178-8E38-403A-A699-810AE77A2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A4178-8E38-403A-A699-810AE77A25A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362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A4178-8E38-403A-A699-810AE77A25A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802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C6F12F-F3CF-4006-BB82-32500C676D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3867894"/>
            <a:ext cx="8353176" cy="633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342900" indent="0">
              <a:buNone/>
              <a:defRPr sz="2400"/>
            </a:lvl2pPr>
            <a:lvl3pPr marL="685800" indent="0">
              <a:buNone/>
              <a:defRPr sz="2400"/>
            </a:lvl3pPr>
            <a:lvl4pPr marL="1028700" indent="0">
              <a:buNone/>
              <a:defRPr sz="2400"/>
            </a:lvl4pPr>
            <a:lvl5pPr marL="1371600" indent="0">
              <a:buNone/>
              <a:defRPr sz="2400"/>
            </a:lvl5pPr>
          </a:lstStyle>
          <a:p>
            <a:pPr lvl="0"/>
            <a:r>
              <a:rPr lang="en-US" dirty="0"/>
              <a:t>Click to add presenter title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6B180E-CA89-484A-839C-62D67F59F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290" y="1059582"/>
            <a:ext cx="8349174" cy="993775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06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z="900" dirty="0">
                <a:solidFill>
                  <a:srgbClr val="002060"/>
                </a:solidFill>
                <a:latin typeface="+mj-lt"/>
              </a:rPr>
              <a:t>Click to add presentation title</a:t>
            </a:r>
            <a:endParaRPr lang="en-US" sz="9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044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C6F12F-F3CF-4006-BB82-32500C676D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3867894"/>
            <a:ext cx="8353176" cy="633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342900" indent="0">
              <a:buNone/>
              <a:defRPr sz="2400"/>
            </a:lvl2pPr>
            <a:lvl3pPr marL="685800" indent="0">
              <a:buNone/>
              <a:defRPr sz="2400"/>
            </a:lvl3pPr>
            <a:lvl4pPr marL="1028700" indent="0">
              <a:buNone/>
              <a:defRPr sz="2400"/>
            </a:lvl4pPr>
            <a:lvl5pPr marL="1371600" indent="0">
              <a:buNone/>
              <a:defRPr sz="2400"/>
            </a:lvl5pPr>
          </a:lstStyle>
          <a:p>
            <a:pPr lvl="0"/>
            <a:r>
              <a:rPr lang="en-US" dirty="0"/>
              <a:t>Click to add presenter title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6B180E-CA89-484A-839C-62D67F59F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290" y="1059582"/>
            <a:ext cx="8349174" cy="993775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06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z="900" dirty="0">
                <a:solidFill>
                  <a:srgbClr val="002060"/>
                </a:solidFill>
                <a:latin typeface="+mj-lt"/>
              </a:rPr>
              <a:t>Click to add presentation title</a:t>
            </a:r>
            <a:endParaRPr lang="en-US" sz="9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436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and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>
            <a:spLocks noGrp="1"/>
          </p:cNvSpPr>
          <p:nvPr>
            <p:ph type="title" hasCustomPrompt="1"/>
          </p:nvPr>
        </p:nvSpPr>
        <p:spPr>
          <a:xfrm>
            <a:off x="395288" y="1131888"/>
            <a:ext cx="4608760" cy="313234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lnSpc>
                <a:spcPct val="100000"/>
              </a:lnSpc>
              <a:defRPr sz="1800" b="0" i="0" cap="none" baseline="0">
                <a:solidFill>
                  <a:srgbClr val="002060"/>
                </a:solidFill>
                <a:latin typeface="+mn-lt"/>
                <a:cs typeface="Arial"/>
              </a:defRPr>
            </a:lvl1pPr>
          </a:lstStyle>
          <a:p>
            <a:r>
              <a:rPr lang="en-GB" dirty="0"/>
              <a:t>Click to edit content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5508104" y="1131888"/>
            <a:ext cx="3240285" cy="3132348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00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95288" y="1131888"/>
            <a:ext cx="8077197" cy="43204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0" i="0" cap="none" baseline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288" y="1707655"/>
            <a:ext cx="8215315" cy="275570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+mn-lt"/>
                <a:cs typeface="Arial"/>
              </a:defRPr>
            </a:lvl1pPr>
            <a:lvl2pPr>
              <a:defRPr sz="1800" b="0" i="0">
                <a:solidFill>
                  <a:schemeClr val="bg1"/>
                </a:solidFill>
                <a:latin typeface="+mn-lt"/>
                <a:cs typeface="Arial"/>
              </a:defRPr>
            </a:lvl2pPr>
            <a:lvl3pPr>
              <a:defRPr sz="1800" b="0" i="0">
                <a:solidFill>
                  <a:schemeClr val="bg1"/>
                </a:solidFill>
                <a:latin typeface="+mn-lt"/>
                <a:cs typeface="Arial"/>
              </a:defRPr>
            </a:lvl3pPr>
            <a:lvl4pPr>
              <a:defRPr sz="1800" b="0" i="0">
                <a:solidFill>
                  <a:schemeClr val="bg1"/>
                </a:solidFill>
                <a:latin typeface="+mn-lt"/>
                <a:cs typeface="Arial"/>
              </a:defRPr>
            </a:lvl4pPr>
            <a:lvl5pPr>
              <a:defRPr sz="1800" b="0" i="0">
                <a:solidFill>
                  <a:schemeClr val="bg1"/>
                </a:solidFill>
                <a:latin typeface="+mn-lt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5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95288" y="1131888"/>
            <a:ext cx="8077197" cy="43204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000" b="0" i="0" cap="none" baseline="0">
                <a:solidFill>
                  <a:srgbClr val="002060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95288" y="1707655"/>
            <a:ext cx="8215315" cy="275570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rgbClr val="002060"/>
                </a:solidFill>
                <a:latin typeface="+mn-lt"/>
                <a:cs typeface="Arial"/>
              </a:defRPr>
            </a:lvl1pPr>
            <a:lvl2pPr>
              <a:defRPr sz="1800" b="0" i="0">
                <a:solidFill>
                  <a:srgbClr val="002060"/>
                </a:solidFill>
                <a:latin typeface="+mn-lt"/>
                <a:cs typeface="Arial"/>
              </a:defRPr>
            </a:lvl2pPr>
            <a:lvl3pPr>
              <a:defRPr sz="1800" b="0" i="0">
                <a:solidFill>
                  <a:srgbClr val="002060"/>
                </a:solidFill>
                <a:latin typeface="+mn-lt"/>
                <a:cs typeface="Arial"/>
              </a:defRPr>
            </a:lvl3pPr>
            <a:lvl4pPr>
              <a:defRPr sz="1800" b="0" i="0">
                <a:solidFill>
                  <a:srgbClr val="002060"/>
                </a:solidFill>
                <a:latin typeface="+mn-lt"/>
                <a:cs typeface="Arial"/>
              </a:defRPr>
            </a:lvl4pPr>
            <a:lvl5pPr>
              <a:defRPr sz="1800" b="0" i="0">
                <a:solidFill>
                  <a:srgbClr val="002060"/>
                </a:solidFill>
                <a:latin typeface="+mn-lt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7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139110-63FE-48E2-848D-54FB296589F5}"/>
              </a:ext>
            </a:extLst>
          </p:cNvPr>
          <p:cNvCxnSpPr>
            <a:cxnSpLocks/>
          </p:cNvCxnSpPr>
          <p:nvPr userDrawn="1"/>
        </p:nvCxnSpPr>
        <p:spPr>
          <a:xfrm>
            <a:off x="395288" y="844550"/>
            <a:ext cx="83534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737B85-6062-4183-A094-BA1386428874}"/>
              </a:ext>
            </a:extLst>
          </p:cNvPr>
          <p:cNvCxnSpPr>
            <a:cxnSpLocks/>
          </p:cNvCxnSpPr>
          <p:nvPr userDrawn="1"/>
        </p:nvCxnSpPr>
        <p:spPr>
          <a:xfrm>
            <a:off x="395288" y="4659313"/>
            <a:ext cx="835183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12" descr="UoE_Horizontal Logo_CMYK.jpg">
            <a:extLst>
              <a:ext uri="{FF2B5EF4-FFF2-40B4-BE49-F238E27FC236}">
                <a16:creationId xmlns:a16="http://schemas.microsoft.com/office/drawing/2014/main" id="{2022589B-BDE7-4D10-B9EA-FC1A49643D4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50" y="185738"/>
            <a:ext cx="30813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3" descr="Influencing the world_PPT_282.png">
            <a:extLst>
              <a:ext uri="{FF2B5EF4-FFF2-40B4-BE49-F238E27FC236}">
                <a16:creationId xmlns:a16="http://schemas.microsoft.com/office/drawing/2014/main" id="{ED2A722F-1CA6-4ABC-83FC-CEBAEDFDD85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4325" y="4786313"/>
            <a:ext cx="2100263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7" r:id="rId2"/>
    <p:sldLayoutId id="2147483890" r:id="rId3"/>
    <p:sldLayoutId id="2147483895" r:id="rId4"/>
    <p:sldLayoutId id="2147483891" r:id="rId5"/>
  </p:sldLayoutIdLst>
  <p:txStyles>
    <p:titleStyle>
      <a:lvl1pPr algn="r" defTabSz="342900" rtl="0" eaLnBrk="0" fontAlgn="base" hangingPunct="0">
        <a:spcBef>
          <a:spcPct val="0"/>
        </a:spcBef>
        <a:spcAft>
          <a:spcPct val="0"/>
        </a:spcAft>
        <a:defRPr sz="900" kern="1200">
          <a:solidFill>
            <a:srgbClr val="09091E"/>
          </a:solidFill>
          <a:latin typeface="Arial"/>
          <a:ea typeface="ＭＳ Ｐゴシック" charset="0"/>
          <a:cs typeface="Arial"/>
        </a:defRPr>
      </a:lvl1pPr>
      <a:lvl2pPr algn="r" defTabSz="342900" rtl="0" eaLnBrk="0" fontAlgn="base" hangingPunct="0">
        <a:spcBef>
          <a:spcPct val="0"/>
        </a:spcBef>
        <a:spcAft>
          <a:spcPct val="0"/>
        </a:spcAft>
        <a:defRPr sz="900">
          <a:solidFill>
            <a:srgbClr val="09091E"/>
          </a:solidFill>
          <a:latin typeface="Arial" charset="0"/>
          <a:ea typeface="ＭＳ Ｐゴシック" charset="0"/>
          <a:cs typeface="Arial" charset="0"/>
        </a:defRPr>
      </a:lvl2pPr>
      <a:lvl3pPr algn="r" defTabSz="342900" rtl="0" eaLnBrk="0" fontAlgn="base" hangingPunct="0">
        <a:spcBef>
          <a:spcPct val="0"/>
        </a:spcBef>
        <a:spcAft>
          <a:spcPct val="0"/>
        </a:spcAft>
        <a:defRPr sz="900">
          <a:solidFill>
            <a:srgbClr val="09091E"/>
          </a:solidFill>
          <a:latin typeface="Arial" charset="0"/>
          <a:ea typeface="ＭＳ Ｐゴシック" charset="0"/>
          <a:cs typeface="Arial" charset="0"/>
        </a:defRPr>
      </a:lvl3pPr>
      <a:lvl4pPr algn="r" defTabSz="342900" rtl="0" eaLnBrk="0" fontAlgn="base" hangingPunct="0">
        <a:spcBef>
          <a:spcPct val="0"/>
        </a:spcBef>
        <a:spcAft>
          <a:spcPct val="0"/>
        </a:spcAft>
        <a:defRPr sz="900">
          <a:solidFill>
            <a:srgbClr val="09091E"/>
          </a:solidFill>
          <a:latin typeface="Arial" charset="0"/>
          <a:ea typeface="ＭＳ Ｐゴシック" charset="0"/>
          <a:cs typeface="Arial" charset="0"/>
        </a:defRPr>
      </a:lvl4pPr>
      <a:lvl5pPr algn="r" defTabSz="342900" rtl="0" eaLnBrk="0" fontAlgn="base" hangingPunct="0">
        <a:spcBef>
          <a:spcPct val="0"/>
        </a:spcBef>
        <a:spcAft>
          <a:spcPct val="0"/>
        </a:spcAft>
        <a:defRPr sz="900">
          <a:solidFill>
            <a:srgbClr val="09091E"/>
          </a:solidFill>
          <a:latin typeface="Arial" charset="0"/>
          <a:ea typeface="ＭＳ Ｐゴシック" charset="0"/>
          <a:cs typeface="Arial" charset="0"/>
        </a:defRPr>
      </a:lvl5pPr>
      <a:lvl6pPr marL="342900" algn="r" defTabSz="342900" rtl="0" fontAlgn="base">
        <a:spcBef>
          <a:spcPct val="0"/>
        </a:spcBef>
        <a:spcAft>
          <a:spcPct val="0"/>
        </a:spcAft>
        <a:defRPr sz="900">
          <a:solidFill>
            <a:srgbClr val="1F497D"/>
          </a:solidFill>
          <a:latin typeface="Arial" charset="0"/>
          <a:ea typeface="ＭＳ Ｐゴシック" charset="0"/>
        </a:defRPr>
      </a:lvl6pPr>
      <a:lvl7pPr marL="685800" algn="r" defTabSz="342900" rtl="0" fontAlgn="base">
        <a:spcBef>
          <a:spcPct val="0"/>
        </a:spcBef>
        <a:spcAft>
          <a:spcPct val="0"/>
        </a:spcAft>
        <a:defRPr sz="900">
          <a:solidFill>
            <a:srgbClr val="1F497D"/>
          </a:solidFill>
          <a:latin typeface="Arial" charset="0"/>
          <a:ea typeface="ＭＳ Ｐゴシック" charset="0"/>
        </a:defRPr>
      </a:lvl7pPr>
      <a:lvl8pPr marL="1028700" algn="r" defTabSz="342900" rtl="0" fontAlgn="base">
        <a:spcBef>
          <a:spcPct val="0"/>
        </a:spcBef>
        <a:spcAft>
          <a:spcPct val="0"/>
        </a:spcAft>
        <a:defRPr sz="900">
          <a:solidFill>
            <a:srgbClr val="1F497D"/>
          </a:solidFill>
          <a:latin typeface="Arial" charset="0"/>
          <a:ea typeface="ＭＳ Ｐゴシック" charset="0"/>
        </a:defRPr>
      </a:lvl8pPr>
      <a:lvl9pPr marL="1371600" algn="r" defTabSz="342900" rtl="0" fontAlgn="base">
        <a:spcBef>
          <a:spcPct val="0"/>
        </a:spcBef>
        <a:spcAft>
          <a:spcPct val="0"/>
        </a:spcAft>
        <a:defRPr sz="900">
          <a:solidFill>
            <a:srgbClr val="1F497D"/>
          </a:solidFill>
          <a:latin typeface="Arial" charset="0"/>
          <a:ea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4">
            <a:extLst>
              <a:ext uri="{FF2B5EF4-FFF2-40B4-BE49-F238E27FC236}">
                <a16:creationId xmlns:a16="http://schemas.microsoft.com/office/drawing/2014/main" id="{5AE92AD6-620D-4C09-9379-28E707A57B39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Source Sans Pro"/>
              <a:ea typeface="ＭＳ Ｐゴシック"/>
            </a:endParaRPr>
          </a:p>
          <a:p>
            <a:br>
              <a:rPr lang="en-US" altLang="en-US" dirty="0">
                <a:latin typeface="Source Sans Pro"/>
                <a:ea typeface="ＭＳ Ｐゴシック"/>
              </a:rPr>
            </a:br>
            <a:endParaRPr lang="en-US" altLang="en-US" dirty="0">
              <a:latin typeface="Source Sans Pro"/>
              <a:ea typeface="ＭＳ Ｐゴシック"/>
            </a:endParaRPr>
          </a:p>
          <a:p>
            <a:endParaRPr lang="en-US" altLang="en-US" dirty="0">
              <a:latin typeface="Source Sans Pro"/>
              <a:ea typeface="ＭＳ Ｐゴシック"/>
            </a:endParaRPr>
          </a:p>
          <a:p>
            <a:endParaRPr lang="en-US" altLang="en-US" dirty="0">
              <a:latin typeface="Source Sans Pro"/>
              <a:ea typeface="ＭＳ Ｐゴシック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A98C2-6083-A25F-50E1-6EA9402F5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90" y="1059582"/>
            <a:ext cx="8349174" cy="633887"/>
          </a:xfrm>
        </p:spPr>
        <p:txBody>
          <a:bodyPr/>
          <a:lstStyle/>
          <a:p>
            <a:r>
              <a:rPr lang="en-GB" sz="3400" dirty="0"/>
              <a:t>Academic Freedom as Institutional Design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4523F-5B64-78E5-C732-C9DB21EB1CDF}"/>
              </a:ext>
            </a:extLst>
          </p:cNvPr>
          <p:cNvSpPr txBox="1">
            <a:spLocks/>
          </p:cNvSpPr>
          <p:nvPr/>
        </p:nvSpPr>
        <p:spPr>
          <a:xfrm>
            <a:off x="395288" y="1654167"/>
            <a:ext cx="8349174" cy="687794"/>
          </a:xfrm>
          <a:prstGeom prst="rect">
            <a:avLst/>
          </a:prstGeom>
        </p:spPr>
        <p:txBody>
          <a:bodyPr/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+mj-lt"/>
                <a:ea typeface="ＭＳ Ｐゴシック" charset="0"/>
                <a:cs typeface="Arial"/>
              </a:defRPr>
            </a:lvl1pPr>
            <a:lvl2pPr algn="r" defTabSz="342900" rtl="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9091E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r" defTabSz="342900" rtl="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9091E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r" defTabSz="342900" rtl="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9091E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r" defTabSz="342900" rtl="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9091E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342900" algn="r" defTabSz="342900" rtl="0"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1F497D"/>
                </a:solidFill>
                <a:latin typeface="Arial" charset="0"/>
                <a:ea typeface="ＭＳ Ｐゴシック" charset="0"/>
              </a:defRPr>
            </a:lvl6pPr>
            <a:lvl7pPr marL="685800" algn="r" defTabSz="342900" rtl="0"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1F497D"/>
                </a:solidFill>
                <a:latin typeface="Arial" charset="0"/>
                <a:ea typeface="ＭＳ Ｐゴシック" charset="0"/>
              </a:defRPr>
            </a:lvl7pPr>
            <a:lvl8pPr marL="1028700" algn="r" defTabSz="342900" rtl="0"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1F497D"/>
                </a:solidFill>
                <a:latin typeface="Arial" charset="0"/>
                <a:ea typeface="ＭＳ Ｐゴシック" charset="0"/>
              </a:defRPr>
            </a:lvl8pPr>
            <a:lvl9pPr marL="1371600" algn="r" defTabSz="342900" rtl="0"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1F497D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 dirty="0"/>
              <a:t>Professor David Smith, Convenor: University Academic Freedom</a:t>
            </a:r>
          </a:p>
          <a:p>
            <a:r>
              <a:rPr lang="en-GB" sz="2000" dirty="0"/>
              <a:t>and Freedom of Expression Working Group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F23101-DFC1-D5F4-BA6F-815452732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95" y="3115388"/>
            <a:ext cx="8209160" cy="15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9D548-7DE1-4946-BB0A-B45BAD4FB2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Academic Freedom as Institutional Design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31577-9E71-4DCA-8E39-712537E2E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Typically framed as compliance, commitment to free speech, statement of institutional values</a:t>
            </a:r>
          </a:p>
          <a:p>
            <a:r>
              <a:rPr lang="en-GB" dirty="0"/>
              <a:t>Often managed episodically</a:t>
            </a:r>
          </a:p>
          <a:p>
            <a:r>
              <a:rPr lang="en-GB" b="1" dirty="0"/>
              <a:t>Key shift</a:t>
            </a:r>
            <a:r>
              <a:rPr lang="en-GB" dirty="0"/>
              <a:t>: Academic freedom must be sustained through how an institution is organised and operates:</a:t>
            </a:r>
          </a:p>
          <a:p>
            <a:pPr lvl="1"/>
            <a:r>
              <a:rPr lang="en-GB" dirty="0"/>
              <a:t>Grounded in institutional purpose</a:t>
            </a:r>
          </a:p>
          <a:p>
            <a:pPr lvl="1"/>
            <a:r>
              <a:rPr lang="en-GB" dirty="0"/>
              <a:t>Enacted through leadership, governance, and structure</a:t>
            </a:r>
          </a:p>
          <a:p>
            <a:r>
              <a:rPr lang="en-GB" dirty="0"/>
              <a:t>Academic Freedom at scale requires more than defence; it requires institutional design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650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54C80-D8E4-7277-0D21-32AC40F69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EB2D-A563-6EB2-7D28-87D1A8AA9A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Academic Freedom as Institutional Capability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DAF07-751F-2CAE-6833-FCD6286DC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635646"/>
            <a:ext cx="8215315" cy="2755706"/>
          </a:xfrm>
        </p:spPr>
        <p:txBody>
          <a:bodyPr/>
          <a:lstStyle/>
          <a:p>
            <a:r>
              <a:rPr lang="en-GB" dirty="0"/>
              <a:t>Built into how the University is organised and operates</a:t>
            </a:r>
          </a:p>
          <a:p>
            <a:r>
              <a:rPr lang="en-GB" b="1" dirty="0"/>
              <a:t>Requires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Oversight through defined governance structures</a:t>
            </a:r>
          </a:p>
          <a:p>
            <a:pPr lvl="1"/>
            <a:r>
              <a:rPr lang="en-GB" dirty="0"/>
              <a:t>Clear understanding of what academic freedom means in practice</a:t>
            </a:r>
          </a:p>
          <a:p>
            <a:pPr lvl="1"/>
            <a:r>
              <a:rPr lang="en-GB" dirty="0"/>
              <a:t>Integration into routine processes and academic practice</a:t>
            </a:r>
          </a:p>
          <a:p>
            <a:pPr lvl="1"/>
            <a:r>
              <a:rPr lang="en-GB" dirty="0"/>
              <a:t>The ability to anticipate emerging challenges</a:t>
            </a:r>
          </a:p>
          <a:p>
            <a:pPr lvl="1"/>
            <a:r>
              <a:rPr lang="en-GB" dirty="0"/>
              <a:t>An evidence base to inform judgment and decision-making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35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4548D-AB21-3274-589F-DC59110C3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57249-44B0-9333-6395-93DE7AA488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Case: University of Edinburgh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C8A08-54B4-4E0E-3617-3F3EBDCC9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9" y="1635646"/>
            <a:ext cx="4176712" cy="2755706"/>
          </a:xfrm>
        </p:spPr>
        <p:txBody>
          <a:bodyPr/>
          <a:lstStyle/>
          <a:p>
            <a:r>
              <a:rPr lang="en-GB" dirty="0"/>
              <a:t>50,000 students; 13,000+ staff (FTE)</a:t>
            </a:r>
          </a:p>
          <a:p>
            <a:r>
              <a:rPr lang="en-GB" dirty="0"/>
              <a:t>Global, research-intensive university</a:t>
            </a:r>
          </a:p>
          <a:p>
            <a:r>
              <a:rPr lang="en-GB" dirty="0"/>
              <a:t>Highly international academic community</a:t>
            </a:r>
          </a:p>
          <a:p>
            <a:r>
              <a:rPr lang="en-GB" dirty="0"/>
              <a:t>Significant public and political visibility</a:t>
            </a:r>
          </a:p>
          <a:p>
            <a:r>
              <a:rPr lang="en-GB" dirty="0"/>
              <a:t>At this scale, episodic response is insufficient</a:t>
            </a:r>
          </a:p>
          <a:p>
            <a:r>
              <a:rPr lang="en-GB" dirty="0"/>
              <a:t>Academic freedom most visible in moments of controversy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FA9508B-2DC3-D99F-2EE1-E6C0ACABC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162" y="2715766"/>
            <a:ext cx="4086549" cy="18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47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9C0EE-AFD3-27D5-9F3D-07758B494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C501097-A224-7513-6CF2-81972E5D87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159" y="2642356"/>
            <a:ext cx="3833889" cy="24487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E5B8E2-A3F6-9E22-7BBA-94CF12B8E6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Our context</a:t>
            </a:r>
          </a:p>
        </p:txBody>
      </p:sp>
      <p:pic>
        <p:nvPicPr>
          <p:cNvPr id="5" name="Content Placeholder 4" descr="A screenshot of a news page&#10;&#10;Description automatically generated">
            <a:extLst>
              <a:ext uri="{FF2B5EF4-FFF2-40B4-BE49-F238E27FC236}">
                <a16:creationId xmlns:a16="http://schemas.microsoft.com/office/drawing/2014/main" id="{4DBB01B5-636E-2FEA-187E-78CACE94A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1" y="33291"/>
            <a:ext cx="2388668" cy="165530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34001F-495F-D8AD-A948-452DDFE2A3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6385" y="0"/>
            <a:ext cx="3936750" cy="1847675"/>
          </a:xfrm>
          <a:prstGeom prst="rect">
            <a:avLst/>
          </a:prstGeom>
        </p:spPr>
      </p:pic>
      <p:pic>
        <p:nvPicPr>
          <p:cNvPr id="13" name="Picture 12" descr="A screenshot of a news page&#10;&#10;Description automatically generated">
            <a:extLst>
              <a:ext uri="{FF2B5EF4-FFF2-40B4-BE49-F238E27FC236}">
                <a16:creationId xmlns:a16="http://schemas.microsoft.com/office/drawing/2014/main" id="{F10542AA-D3E0-E0E5-3210-41033E48A47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64718"/>
            <a:ext cx="2694344" cy="33862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7A552B-3690-0B4C-4868-5E83BED14DD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501" y="0"/>
            <a:ext cx="2867499" cy="2448764"/>
          </a:xfrm>
          <a:prstGeom prst="rect">
            <a:avLst/>
          </a:prstGeom>
        </p:spPr>
      </p:pic>
      <p:pic>
        <p:nvPicPr>
          <p:cNvPr id="19" name="Picture 18" descr="A close up of a text&#10;&#10;Description automatically generated">
            <a:extLst>
              <a:ext uri="{FF2B5EF4-FFF2-40B4-BE49-F238E27FC236}">
                <a16:creationId xmlns:a16="http://schemas.microsoft.com/office/drawing/2014/main" id="{1FE333BD-A695-BE74-5795-F6BA5C3AD99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4112873"/>
            <a:ext cx="3092520" cy="1007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EA0C96-4A8F-BE31-4618-847A0792279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712924" y="1238043"/>
            <a:ext cx="1808351" cy="2265198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7059AA4-9318-7141-8E2C-14EED43EE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9576" y="2000606"/>
            <a:ext cx="2756925" cy="20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81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B327C-AA67-A5C2-35AC-87AF39E90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78C49-B7DC-320D-06F9-96BAC8C8BE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Case: University of Edinburgh </a:t>
            </a:r>
            <a:r>
              <a:rPr lang="en-GB"/>
              <a:t>(2023-2026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BEC49-475A-CF19-E634-8592EB01F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579339"/>
            <a:ext cx="5544864" cy="2755706"/>
          </a:xfrm>
        </p:spPr>
        <p:txBody>
          <a:bodyPr/>
          <a:lstStyle/>
          <a:p>
            <a:r>
              <a:rPr lang="en-GB" dirty="0"/>
              <a:t>University governance structure:</a:t>
            </a:r>
          </a:p>
          <a:p>
            <a:pPr lvl="1"/>
            <a:r>
              <a:rPr lang="en-GB" dirty="0"/>
              <a:t>University Executive Group</a:t>
            </a:r>
          </a:p>
          <a:p>
            <a:pPr lvl="1"/>
            <a:r>
              <a:rPr lang="en-GB" dirty="0"/>
              <a:t>Liaison Group (Provost, University Secretary, Associate VP Education, Head of Provost’s Office)</a:t>
            </a:r>
          </a:p>
          <a:p>
            <a:pPr lvl="1"/>
            <a:r>
              <a:rPr lang="en-GB" dirty="0"/>
              <a:t>Coordinating Group (including Joint Trade Unions; Student Association)</a:t>
            </a:r>
          </a:p>
          <a:p>
            <a:pPr lvl="1"/>
            <a:r>
              <a:rPr lang="en-GB" dirty="0"/>
              <a:t>Workstreams</a:t>
            </a:r>
          </a:p>
          <a:p>
            <a:pPr lvl="1"/>
            <a:r>
              <a:rPr lang="en-GB" dirty="0"/>
              <a:t>Senate and University Executive reporting</a:t>
            </a:r>
          </a:p>
          <a:p>
            <a:r>
              <a:rPr lang="en-GB" dirty="0"/>
              <a:t>Linked structures distributing oversight and coordinating institutional decision-making</a:t>
            </a:r>
          </a:p>
        </p:txBody>
      </p:sp>
      <p:pic>
        <p:nvPicPr>
          <p:cNvPr id="4" name="Picture 2" descr="Four Workstreams and two Task and Finish Groups are overseen by the Academic Freedom &amp; Freedom of Expression Coordinating group">
            <a:extLst>
              <a:ext uri="{FF2B5EF4-FFF2-40B4-BE49-F238E27FC236}">
                <a16:creationId xmlns:a16="http://schemas.microsoft.com/office/drawing/2014/main" id="{41CB2B4E-C87D-B4A9-3971-2A5D245C61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902772"/>
            <a:ext cx="2808560" cy="210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175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056F9EA-7AF5-5089-581B-8FBEEECEE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8BACBD-FB73-CCF3-DDED-DB39B4F2A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23816"/>
            <a:ext cx="7920880" cy="489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1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A3B82-D00D-7B77-DC4B-62C79EB0A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177E2-D9F3-8FA2-A116-2F7F24AE61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1800" dirty="0"/>
              <a:t>Case: Edinburgh: Business as Usual (BAU) - </a:t>
            </a:r>
            <a:r>
              <a:rPr lang="en-GB" sz="1800"/>
              <a:t>Oversight Group (2026-)</a:t>
            </a:r>
            <a:endParaRPr lang="en-GB" sz="18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1F78AF6-224E-86ED-36BD-3060562C97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288" y="1851670"/>
          <a:ext cx="8215312" cy="275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1363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05F9D-24F0-7E23-1CB5-343AEC730D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Case: University of Edinburgh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5ED02-D80D-C9CD-E6B8-9CDB9C9B2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562060"/>
            <a:ext cx="4176712" cy="2755706"/>
          </a:xfrm>
        </p:spPr>
        <p:txBody>
          <a:bodyPr/>
          <a:lstStyle/>
          <a:p>
            <a:r>
              <a:rPr lang="en-GB" dirty="0"/>
              <a:t>Legitimacy construction</a:t>
            </a:r>
          </a:p>
          <a:p>
            <a:r>
              <a:rPr lang="en-GB" dirty="0"/>
              <a:t>Distributed governance (hub and spoke)</a:t>
            </a:r>
          </a:p>
          <a:p>
            <a:r>
              <a:rPr lang="en-GB" dirty="0"/>
              <a:t>Anticipatory capability</a:t>
            </a:r>
          </a:p>
          <a:p>
            <a:r>
              <a:rPr lang="en-GB" dirty="0"/>
              <a:t>Policy and governance coherence</a:t>
            </a:r>
          </a:p>
          <a:p>
            <a:r>
              <a:rPr lang="en-GB" dirty="0"/>
              <a:t>Integration within existing systems (not parallel structures)</a:t>
            </a:r>
          </a:p>
          <a:p>
            <a:r>
              <a:rPr lang="en-GB" dirty="0"/>
              <a:t>Clarity for staff and students in how academic freedom is exercised in practice</a:t>
            </a:r>
          </a:p>
          <a:p>
            <a:r>
              <a:rPr lang="en-GB" dirty="0"/>
              <a:t>Longitudinal data to inform future action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045863FF-8241-1B79-8944-52E24378C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767" y="2787774"/>
            <a:ext cx="3414944" cy="177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884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rporate font - source sans pro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038F6E518651419D49F0351405DFFA" ma:contentTypeVersion="10" ma:contentTypeDescription="Create a new document." ma:contentTypeScope="" ma:versionID="842c1c1f7c7f22572976338edb025c9a">
  <xsd:schema xmlns:xsd="http://www.w3.org/2001/XMLSchema" xmlns:xs="http://www.w3.org/2001/XMLSchema" xmlns:p="http://schemas.microsoft.com/office/2006/metadata/properties" xmlns:ns2="108a240f-bd60-473e-b783-0b6ed6ec0e65" xmlns:ns3="908848ee-ebbf-4c50-9be1-13b37fabc3ce" targetNamespace="http://schemas.microsoft.com/office/2006/metadata/properties" ma:root="true" ma:fieldsID="153ca3f6f3dbc890ff2f06c5800e28cd" ns2:_="" ns3:_="">
    <xsd:import namespace="108a240f-bd60-473e-b783-0b6ed6ec0e65"/>
    <xsd:import namespace="908848ee-ebbf-4c50-9be1-13b37fabc3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a240f-bd60-473e-b783-0b6ed6ec0e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848ee-ebbf-4c50-9be1-13b37fabc3c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0B12CB-683D-4552-BC96-69D87A3525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33B9F5-4C29-4A46-A7A0-3F24A0B3D8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8a240f-bd60-473e-b783-0b6ed6ec0e65"/>
    <ds:schemaRef ds:uri="908848ee-ebbf-4c50-9be1-13b37fabc3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033982-B1F5-414E-B110-9557F1250A07}">
  <ds:schemaRefs>
    <ds:schemaRef ds:uri="http://www.w3.org/XML/1998/namespace"/>
    <ds:schemaRef ds:uri="108a240f-bd60-473e-b783-0b6ed6ec0e65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908848ee-ebbf-4c50-9be1-13b37fabc3ce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2810</TotalTime>
  <Words>320</Words>
  <Application>Microsoft Macintosh PowerPoint</Application>
  <PresentationFormat>On-screen Show (16:9)</PresentationFormat>
  <Paragraphs>57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Source Sans Pro</vt:lpstr>
      <vt:lpstr>Office Theme</vt:lpstr>
      <vt:lpstr>Academic Freedom as Institutional Design</vt:lpstr>
      <vt:lpstr>Academic Freedom as Institutional Design </vt:lpstr>
      <vt:lpstr>Academic Freedom as Institutional Capability</vt:lpstr>
      <vt:lpstr>Case: University of Edinburgh</vt:lpstr>
      <vt:lpstr>Our context</vt:lpstr>
      <vt:lpstr>Case: University of Edinburgh (2023-2026)</vt:lpstr>
      <vt:lpstr>PowerPoint Presentation</vt:lpstr>
      <vt:lpstr>Case: Edinburgh: Business as Usual (BAU) - Oversight Group (2026-)</vt:lpstr>
      <vt:lpstr>Case: University of Edinburgh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forum: 24.09.15  edweb design update</dc:title>
  <dc:subject/>
  <dc:creator>ROSS Steven</dc:creator>
  <cp:keywords/>
  <dc:description/>
  <cp:lastModifiedBy>David Smith</cp:lastModifiedBy>
  <cp:revision>164</cp:revision>
  <cp:lastPrinted>2017-08-17T10:25:21Z</cp:lastPrinted>
  <dcterms:created xsi:type="dcterms:W3CDTF">2015-09-24T13:33:25Z</dcterms:created>
  <dcterms:modified xsi:type="dcterms:W3CDTF">2026-05-02T18:07:00Z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0x010100C2038F6E518651419D49F0351405DFFA</vt:lpwstr>
  </property>
</Properties>
</file>