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7" r:id="rId2"/>
  </p:sldMasterIdLst>
  <p:sldIdLst>
    <p:sldId id="256" r:id="rId3"/>
    <p:sldId id="263" r:id="rId4"/>
    <p:sldId id="257" r:id="rId5"/>
    <p:sldId id="291" r:id="rId6"/>
    <p:sldId id="260" r:id="rId7"/>
    <p:sldId id="274" r:id="rId8"/>
    <p:sldId id="295" r:id="rId9"/>
    <p:sldId id="297" r:id="rId10"/>
    <p:sldId id="303" r:id="rId11"/>
    <p:sldId id="302" r:id="rId12"/>
    <p:sldId id="294" r:id="rId13"/>
    <p:sldId id="296" r:id="rId14"/>
    <p:sldId id="298" r:id="rId15"/>
    <p:sldId id="293" r:id="rId16"/>
    <p:sldId id="299" r:id="rId17"/>
    <p:sldId id="301" r:id="rId18"/>
    <p:sldId id="304" r:id="rId19"/>
    <p:sldId id="308" r:id="rId20"/>
    <p:sldId id="309" r:id="rId21"/>
    <p:sldId id="305" r:id="rId22"/>
    <p:sldId id="306" r:id="rId23"/>
    <p:sldId id="307" r:id="rId24"/>
    <p:sldId id="277" r:id="rId25"/>
    <p:sldId id="284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333399"/>
    <a:srgbClr val="5F8E00"/>
    <a:srgbClr val="EA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23" autoAdjust="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AF387-0663-4634-AC80-8E11E41ADD5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EDCA480-4DAE-4082-86B6-CD4DA6076722}">
      <dgm:prSet phldrT="[Text]"/>
      <dgm:spPr/>
      <dgm:t>
        <a:bodyPr/>
        <a:lstStyle/>
        <a:p>
          <a:r>
            <a:rPr lang="en-US" dirty="0" smtClean="0"/>
            <a:t>Local Events</a:t>
          </a:r>
          <a:endParaRPr lang="en-US" dirty="0"/>
        </a:p>
      </dgm:t>
    </dgm:pt>
    <dgm:pt modelId="{B2EB9C48-FCA2-4DEA-953C-60451BA9286A}" type="parTrans" cxnId="{1A464431-4F65-445D-A3DB-54D1374C8F27}">
      <dgm:prSet/>
      <dgm:spPr/>
      <dgm:t>
        <a:bodyPr/>
        <a:lstStyle/>
        <a:p>
          <a:endParaRPr lang="en-US"/>
        </a:p>
      </dgm:t>
    </dgm:pt>
    <dgm:pt modelId="{3B232BB7-646A-43A7-A0AD-C4E5E874A599}" type="sibTrans" cxnId="{1A464431-4F65-445D-A3DB-54D1374C8F27}">
      <dgm:prSet/>
      <dgm:spPr/>
      <dgm:t>
        <a:bodyPr/>
        <a:lstStyle/>
        <a:p>
          <a:endParaRPr lang="en-US"/>
        </a:p>
      </dgm:t>
    </dgm:pt>
    <dgm:pt modelId="{F0224F0E-B4BC-4CD5-A91F-82AE4A0752B0}">
      <dgm:prSet phldrT="[Text]"/>
      <dgm:spPr/>
      <dgm:t>
        <a:bodyPr/>
        <a:lstStyle/>
        <a:p>
          <a:r>
            <a:rPr lang="en-US" dirty="0" smtClean="0"/>
            <a:t>ESN Galaxy</a:t>
          </a:r>
          <a:endParaRPr lang="en-US" dirty="0"/>
        </a:p>
      </dgm:t>
    </dgm:pt>
    <dgm:pt modelId="{9A8FEDB1-6C29-4E05-A9E9-B59CEE85C63F}" type="parTrans" cxnId="{513A58B1-E666-4C1C-AD35-934F723C9527}">
      <dgm:prSet/>
      <dgm:spPr/>
      <dgm:t>
        <a:bodyPr/>
        <a:lstStyle/>
        <a:p>
          <a:endParaRPr lang="en-US"/>
        </a:p>
      </dgm:t>
    </dgm:pt>
    <dgm:pt modelId="{F1BACE08-A9CA-4227-B6A6-504F2E3D1EF2}" type="sibTrans" cxnId="{513A58B1-E666-4C1C-AD35-934F723C9527}">
      <dgm:prSet/>
      <dgm:spPr/>
      <dgm:t>
        <a:bodyPr/>
        <a:lstStyle/>
        <a:p>
          <a:endParaRPr lang="en-US"/>
        </a:p>
      </dgm:t>
    </dgm:pt>
    <dgm:pt modelId="{EB2E076B-8FED-4FC6-A050-ECB0968EC60F}">
      <dgm:prSet phldrT="[Text]"/>
      <dgm:spPr/>
      <dgm:t>
        <a:bodyPr/>
        <a:lstStyle/>
        <a:p>
          <a:r>
            <a:rPr lang="en-US" dirty="0" smtClean="0"/>
            <a:t>European Campus</a:t>
          </a:r>
          <a:endParaRPr lang="en-US" dirty="0"/>
        </a:p>
      </dgm:t>
    </dgm:pt>
    <dgm:pt modelId="{D956AFA5-BD2A-4008-8506-82F34367A477}" type="parTrans" cxnId="{2C789E14-BCBB-4ED8-89D2-459057753297}">
      <dgm:prSet/>
      <dgm:spPr/>
      <dgm:t>
        <a:bodyPr/>
        <a:lstStyle/>
        <a:p>
          <a:endParaRPr lang="en-US"/>
        </a:p>
      </dgm:t>
    </dgm:pt>
    <dgm:pt modelId="{D0A3059C-B2FD-444A-920D-04597C0C17C7}" type="sibTrans" cxnId="{2C789E14-BCBB-4ED8-89D2-459057753297}">
      <dgm:prSet/>
      <dgm:spPr/>
      <dgm:t>
        <a:bodyPr/>
        <a:lstStyle/>
        <a:p>
          <a:endParaRPr lang="en-US"/>
        </a:p>
      </dgm:t>
    </dgm:pt>
    <dgm:pt modelId="{15271B59-4DC7-40CC-A933-551BC6603A31}" type="pres">
      <dgm:prSet presAssocID="{39CAF387-0663-4634-AC80-8E11E41ADD5B}" presName="Name0" presStyleCnt="0">
        <dgm:presLayoutVars>
          <dgm:dir/>
          <dgm:resizeHandles val="exact"/>
        </dgm:presLayoutVars>
      </dgm:prSet>
      <dgm:spPr/>
    </dgm:pt>
    <dgm:pt modelId="{BE627AF6-9C41-4E2F-A458-0E39E23D79BC}" type="pres">
      <dgm:prSet presAssocID="{CEDCA480-4DAE-4082-86B6-CD4DA607672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CB593-BD2E-4E36-8D1F-215E5FB91CAD}" type="pres">
      <dgm:prSet presAssocID="{3B232BB7-646A-43A7-A0AD-C4E5E874A59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4D06BE3-4E74-44C9-84D1-04F0EEF37DC9}" type="pres">
      <dgm:prSet presAssocID="{3B232BB7-646A-43A7-A0AD-C4E5E874A59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3DE288A-A836-4295-957D-C753EFD66922}" type="pres">
      <dgm:prSet presAssocID="{F0224F0E-B4BC-4CD5-A91F-82AE4A0752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30B71-D095-46EB-B8CE-BFC24D584E69}" type="pres">
      <dgm:prSet presAssocID="{F1BACE08-A9CA-4227-B6A6-504F2E3D1EF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355F899-53D0-478E-AF73-1DCDBD22B6D7}" type="pres">
      <dgm:prSet presAssocID="{F1BACE08-A9CA-4227-B6A6-504F2E3D1EF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85D15D7-D9A9-48EA-92B6-D67AAF31165D}" type="pres">
      <dgm:prSet presAssocID="{EB2E076B-8FED-4FC6-A050-ECB0968EC6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789E14-BCBB-4ED8-89D2-459057753297}" srcId="{39CAF387-0663-4634-AC80-8E11E41ADD5B}" destId="{EB2E076B-8FED-4FC6-A050-ECB0968EC60F}" srcOrd="2" destOrd="0" parTransId="{D956AFA5-BD2A-4008-8506-82F34367A477}" sibTransId="{D0A3059C-B2FD-444A-920D-04597C0C17C7}"/>
    <dgm:cxn modelId="{62272EFE-FA90-474A-AEF8-48002C5F98E1}" type="presOf" srcId="{39CAF387-0663-4634-AC80-8E11E41ADD5B}" destId="{15271B59-4DC7-40CC-A933-551BC6603A31}" srcOrd="0" destOrd="0" presId="urn:microsoft.com/office/officeart/2005/8/layout/process1"/>
    <dgm:cxn modelId="{513A58B1-E666-4C1C-AD35-934F723C9527}" srcId="{39CAF387-0663-4634-AC80-8E11E41ADD5B}" destId="{F0224F0E-B4BC-4CD5-A91F-82AE4A0752B0}" srcOrd="1" destOrd="0" parTransId="{9A8FEDB1-6C29-4E05-A9E9-B59CEE85C63F}" sibTransId="{F1BACE08-A9CA-4227-B6A6-504F2E3D1EF2}"/>
    <dgm:cxn modelId="{B4B1DA6D-181E-4B68-BC21-66AFB66D688B}" type="presOf" srcId="{3B232BB7-646A-43A7-A0AD-C4E5E874A599}" destId="{94D06BE3-4E74-44C9-84D1-04F0EEF37DC9}" srcOrd="1" destOrd="0" presId="urn:microsoft.com/office/officeart/2005/8/layout/process1"/>
    <dgm:cxn modelId="{2B013172-9E66-4243-9AD8-5E40BC696187}" type="presOf" srcId="{F1BACE08-A9CA-4227-B6A6-504F2E3D1EF2}" destId="{3355F899-53D0-478E-AF73-1DCDBD22B6D7}" srcOrd="1" destOrd="0" presId="urn:microsoft.com/office/officeart/2005/8/layout/process1"/>
    <dgm:cxn modelId="{8593C4C8-91B2-44B4-A7E9-DEAB5C611701}" type="presOf" srcId="{F0224F0E-B4BC-4CD5-A91F-82AE4A0752B0}" destId="{93DE288A-A836-4295-957D-C753EFD66922}" srcOrd="0" destOrd="0" presId="urn:microsoft.com/office/officeart/2005/8/layout/process1"/>
    <dgm:cxn modelId="{61263641-3CC5-449B-B5A6-CB6E92CD4D89}" type="presOf" srcId="{CEDCA480-4DAE-4082-86B6-CD4DA6076722}" destId="{BE627AF6-9C41-4E2F-A458-0E39E23D79BC}" srcOrd="0" destOrd="0" presId="urn:microsoft.com/office/officeart/2005/8/layout/process1"/>
    <dgm:cxn modelId="{4D8079CA-D5F3-410E-90E9-B7FD3708BBF6}" type="presOf" srcId="{F1BACE08-A9CA-4227-B6A6-504F2E3D1EF2}" destId="{3CB30B71-D095-46EB-B8CE-BFC24D584E69}" srcOrd="0" destOrd="0" presId="urn:microsoft.com/office/officeart/2005/8/layout/process1"/>
    <dgm:cxn modelId="{1A464431-4F65-445D-A3DB-54D1374C8F27}" srcId="{39CAF387-0663-4634-AC80-8E11E41ADD5B}" destId="{CEDCA480-4DAE-4082-86B6-CD4DA6076722}" srcOrd="0" destOrd="0" parTransId="{B2EB9C48-FCA2-4DEA-953C-60451BA9286A}" sibTransId="{3B232BB7-646A-43A7-A0AD-C4E5E874A599}"/>
    <dgm:cxn modelId="{11EFB589-6338-4C66-B05A-148CAA73FE87}" type="presOf" srcId="{EB2E076B-8FED-4FC6-A050-ECB0968EC60F}" destId="{785D15D7-D9A9-48EA-92B6-D67AAF31165D}" srcOrd="0" destOrd="0" presId="urn:microsoft.com/office/officeart/2005/8/layout/process1"/>
    <dgm:cxn modelId="{3BDBB95B-2F5F-4E73-9925-B11BC2343521}" type="presOf" srcId="{3B232BB7-646A-43A7-A0AD-C4E5E874A599}" destId="{12CCB593-BD2E-4E36-8D1F-215E5FB91CAD}" srcOrd="0" destOrd="0" presId="urn:microsoft.com/office/officeart/2005/8/layout/process1"/>
    <dgm:cxn modelId="{AF69DC9C-C753-4520-AA51-60972624FFE5}" type="presParOf" srcId="{15271B59-4DC7-40CC-A933-551BC6603A31}" destId="{BE627AF6-9C41-4E2F-A458-0E39E23D79BC}" srcOrd="0" destOrd="0" presId="urn:microsoft.com/office/officeart/2005/8/layout/process1"/>
    <dgm:cxn modelId="{279B16E9-BA0B-489B-A9A9-F9418C3F772D}" type="presParOf" srcId="{15271B59-4DC7-40CC-A933-551BC6603A31}" destId="{12CCB593-BD2E-4E36-8D1F-215E5FB91CAD}" srcOrd="1" destOrd="0" presId="urn:microsoft.com/office/officeart/2005/8/layout/process1"/>
    <dgm:cxn modelId="{0337663D-8127-4604-A0D8-A358E8242350}" type="presParOf" srcId="{12CCB593-BD2E-4E36-8D1F-215E5FB91CAD}" destId="{94D06BE3-4E74-44C9-84D1-04F0EEF37DC9}" srcOrd="0" destOrd="0" presId="urn:microsoft.com/office/officeart/2005/8/layout/process1"/>
    <dgm:cxn modelId="{5879539C-6FBD-466F-B2D3-A610386CE76E}" type="presParOf" srcId="{15271B59-4DC7-40CC-A933-551BC6603A31}" destId="{93DE288A-A836-4295-957D-C753EFD66922}" srcOrd="2" destOrd="0" presId="urn:microsoft.com/office/officeart/2005/8/layout/process1"/>
    <dgm:cxn modelId="{E1274CB1-E1FB-4E53-9F36-F82FD447082A}" type="presParOf" srcId="{15271B59-4DC7-40CC-A933-551BC6603A31}" destId="{3CB30B71-D095-46EB-B8CE-BFC24D584E69}" srcOrd="3" destOrd="0" presId="urn:microsoft.com/office/officeart/2005/8/layout/process1"/>
    <dgm:cxn modelId="{4CC57F8B-41E1-4321-9BED-D937FC5636A1}" type="presParOf" srcId="{3CB30B71-D095-46EB-B8CE-BFC24D584E69}" destId="{3355F899-53D0-478E-AF73-1DCDBD22B6D7}" srcOrd="0" destOrd="0" presId="urn:microsoft.com/office/officeart/2005/8/layout/process1"/>
    <dgm:cxn modelId="{8F9F9E18-9BC6-4D08-8295-EE61B73D4067}" type="presParOf" srcId="{15271B59-4DC7-40CC-A933-551BC6603A31}" destId="{785D15D7-D9A9-48EA-92B6-D67AAF31165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27AF6-9C41-4E2F-A458-0E39E23D79BC}">
      <dsp:nvSpPr>
        <dsp:cNvPr id="0" name=""/>
        <dsp:cNvSpPr/>
      </dsp:nvSpPr>
      <dsp:spPr>
        <a:xfrm>
          <a:off x="5357" y="231786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Local Events</a:t>
          </a:r>
          <a:endParaRPr lang="en-US" sz="2500" kern="1200" dirty="0"/>
        </a:p>
      </dsp:txBody>
      <dsp:txXfrm>
        <a:off x="33499" y="259928"/>
        <a:ext cx="1545106" cy="904550"/>
      </dsp:txXfrm>
    </dsp:sp>
    <dsp:sp modelId="{12CCB593-BD2E-4E36-8D1F-215E5FB91CAD}">
      <dsp:nvSpPr>
        <dsp:cNvPr id="0" name=""/>
        <dsp:cNvSpPr/>
      </dsp:nvSpPr>
      <dsp:spPr>
        <a:xfrm>
          <a:off x="1766887" y="51363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66887" y="593060"/>
        <a:ext cx="237646" cy="238286"/>
      </dsp:txXfrm>
    </dsp:sp>
    <dsp:sp modelId="{93DE288A-A836-4295-957D-C753EFD66922}">
      <dsp:nvSpPr>
        <dsp:cNvPr id="0" name=""/>
        <dsp:cNvSpPr/>
      </dsp:nvSpPr>
      <dsp:spPr>
        <a:xfrm>
          <a:off x="2247304" y="231786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ESN Galaxy</a:t>
          </a:r>
          <a:endParaRPr lang="en-US" sz="2500" kern="1200" dirty="0"/>
        </a:p>
      </dsp:txBody>
      <dsp:txXfrm>
        <a:off x="2275446" y="259928"/>
        <a:ext cx="1545106" cy="904550"/>
      </dsp:txXfrm>
    </dsp:sp>
    <dsp:sp modelId="{3CB30B71-D095-46EB-B8CE-BFC24D584E69}">
      <dsp:nvSpPr>
        <dsp:cNvPr id="0" name=""/>
        <dsp:cNvSpPr/>
      </dsp:nvSpPr>
      <dsp:spPr>
        <a:xfrm>
          <a:off x="4008834" y="513631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008834" y="593060"/>
        <a:ext cx="237646" cy="238286"/>
      </dsp:txXfrm>
    </dsp:sp>
    <dsp:sp modelId="{785D15D7-D9A9-48EA-92B6-D67AAF31165D}">
      <dsp:nvSpPr>
        <dsp:cNvPr id="0" name=""/>
        <dsp:cNvSpPr/>
      </dsp:nvSpPr>
      <dsp:spPr>
        <a:xfrm>
          <a:off x="4489251" y="231786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European Campus</a:t>
          </a:r>
          <a:endParaRPr lang="en-US" sz="2500" kern="1200" dirty="0"/>
        </a:p>
      </dsp:txBody>
      <dsp:txXfrm>
        <a:off x="4517393" y="259928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" y="1581149"/>
            <a:ext cx="8458200" cy="2228851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C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7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757862"/>
            <a:ext cx="8534400" cy="566738"/>
          </a:xfrm>
        </p:spPr>
        <p:txBody>
          <a:bodyPr anchor="t"/>
          <a:lstStyle>
            <a:lvl1pPr algn="l">
              <a:defRPr sz="2000" b="1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4800" y="152400"/>
            <a:ext cx="8534400" cy="55324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4AD1-4559-4C2B-B448-F6781B8C6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4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/>
        </p:nvSpPr>
        <p:spPr bwMode="auto">
          <a:xfrm>
            <a:off x="304800" y="6400800"/>
            <a:ext cx="5562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 kern="1200" smtClean="0">
                <a:solidFill>
                  <a:srgbClr val="333399"/>
                </a:solidFill>
                <a:latin typeface="Trebuchet MS" pitchFamily="34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99FF"/>
              </a:buClr>
              <a:buSzPct val="100000"/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2pPr>
            <a:lvl3pPr marL="9144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99FF"/>
              </a:buClr>
              <a:buSzPct val="100000"/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3pPr>
            <a:lvl4pPr marL="1371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99FF"/>
              </a:buClr>
              <a:buSzPct val="100000"/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4pPr>
            <a:lvl5pPr marL="18288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99FF"/>
              </a:buClr>
              <a:buSzPct val="100000"/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9pPr>
          </a:lstStyle>
          <a:p>
            <a:pPr>
              <a:defRPr/>
            </a:pPr>
            <a:fld id="{2009E658-BD74-487F-ADB6-7D3ACDAD5CB0}" type="slidenum">
              <a:rPr lang="en-GB">
                <a:cs typeface="Lucida Sans Unicode" pitchFamily="34" charset="0"/>
              </a:rPr>
              <a:pPr>
                <a:defRPr/>
              </a:pPr>
              <a:t>‹#›</a:t>
            </a:fld>
            <a:r>
              <a:rPr lang="pl-PL" dirty="0">
                <a:cs typeface="Lucida Sans Unicode" pitchFamily="34" charset="0"/>
              </a:rPr>
              <a:t> | </a:t>
            </a:r>
            <a:r>
              <a:rPr lang="pl-PL" dirty="0" err="1">
                <a:cs typeface="Lucida Sans Unicode" pitchFamily="34" charset="0"/>
              </a:rPr>
              <a:t>website</a:t>
            </a:r>
            <a:r>
              <a:rPr lang="pl-PL" dirty="0">
                <a:cs typeface="Lucida Sans Unicode" pitchFamily="34" charset="0"/>
              </a:rPr>
              <a:t>: </a:t>
            </a:r>
            <a:r>
              <a:rPr lang="pl-PL" dirty="0">
                <a:solidFill>
                  <a:srgbClr val="CC0066"/>
                </a:solidFill>
                <a:cs typeface="Lucida Sans Unicode" pitchFamily="34" charset="0"/>
              </a:rPr>
              <a:t>http://esn.org</a:t>
            </a:r>
            <a:r>
              <a:rPr lang="pl-PL" dirty="0">
                <a:cs typeface="Lucida Sans Unicode" pitchFamily="34" charset="0"/>
              </a:rPr>
              <a:t>  e-mail: </a:t>
            </a:r>
            <a:r>
              <a:rPr lang="pl-PL" dirty="0">
                <a:solidFill>
                  <a:srgbClr val="CC0066"/>
                </a:solidFill>
                <a:cs typeface="Lucida Sans Unicode" pitchFamily="34" charset="0"/>
              </a:rPr>
              <a:t>board@esn.org</a:t>
            </a:r>
            <a:endParaRPr lang="en-GB" dirty="0">
              <a:cs typeface="Lucida Sans Unicode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64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lvl="0"/>
            <a:r>
              <a:rPr lang="pl-PL" smtClean="0"/>
              <a:t>Kliknij, aby edytować styl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001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" y="1581149"/>
            <a:ext cx="8458200" cy="2228851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C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0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" y="1581149"/>
            <a:ext cx="8458200" cy="2228851"/>
          </a:xfrm>
        </p:spPr>
        <p:txBody>
          <a:bodyPr anchor="b">
            <a:noAutofit/>
          </a:bodyPr>
          <a:lstStyle>
            <a:lvl1pPr algn="ctr">
              <a:defRPr sz="54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C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8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6"/>
          <p:cNvCxnSpPr>
            <a:cxnSpLocks noChangeShapeType="1"/>
          </p:cNvCxnSpPr>
          <p:nvPr/>
        </p:nvCxnSpPr>
        <p:spPr bwMode="auto">
          <a:xfrm>
            <a:off x="304800" y="1676400"/>
            <a:ext cx="8534400" cy="1588"/>
          </a:xfrm>
          <a:prstGeom prst="line">
            <a:avLst/>
          </a:prstGeom>
          <a:noFill/>
          <a:ln w="31750" cap="rnd" algn="ctr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buNone/>
              <a:defRPr sz="1200" b="1">
                <a:solidFill>
                  <a:srgbClr val="33339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 b="1">
                <a:solidFill>
                  <a:srgbClr val="33339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7AFAB531-267B-4B2B-8039-E93332E39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87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6B2E-6E73-4538-8CF5-F3D4E18C7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 DURING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4406900"/>
            <a:ext cx="7315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906713"/>
            <a:ext cx="73152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rgbClr val="CC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87859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+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43400" cy="4724400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343400" cy="4724400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ABBD0-B005-4599-BA79-FC0C5EAC4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55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+ SUB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191000" cy="63976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cap="all" baseline="0">
                <a:solidFill>
                  <a:srgbClr val="CC00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04800" y="2174874"/>
            <a:ext cx="4191000" cy="4149725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267200" cy="63976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cap="all" baseline="0">
                <a:solidFill>
                  <a:srgbClr val="CC00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72000" y="2174874"/>
            <a:ext cx="4267200" cy="4149725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A31C4-8514-4A4A-90AB-9C2104D65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99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9E33-5E49-4632-B3F8-606BE959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3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" y="1581149"/>
            <a:ext cx="8458200" cy="2228851"/>
          </a:xfrm>
        </p:spPr>
        <p:txBody>
          <a:bodyPr anchor="b">
            <a:noAutofit/>
          </a:bodyPr>
          <a:lstStyle>
            <a:lvl1pPr algn="ctr">
              <a:defRPr sz="540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458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C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42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6126-B285-4A2A-B56B-6AF7ADACF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25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757862"/>
            <a:ext cx="8534400" cy="566738"/>
          </a:xfrm>
        </p:spPr>
        <p:txBody>
          <a:bodyPr anchor="t"/>
          <a:lstStyle>
            <a:lvl1pPr algn="l">
              <a:defRPr sz="2000" b="1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4800" y="152400"/>
            <a:ext cx="8534400" cy="553243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CB06-14A6-4FA7-92A7-95FF2DBEC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38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>
            <a:spLocks noGrp="1"/>
          </p:cNvSpPr>
          <p:nvPr/>
        </p:nvSpPr>
        <p:spPr bwMode="auto">
          <a:xfrm>
            <a:off x="304800" y="6400800"/>
            <a:ext cx="5562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>
            <a:defPPr>
              <a:defRPr lang="en-GB"/>
            </a:defPPr>
            <a:lvl1pPr algn="l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 kern="1200" smtClean="0">
                <a:solidFill>
                  <a:srgbClr val="333399"/>
                </a:solidFill>
                <a:latin typeface="Trebuchet MS" pitchFamily="34" charset="0"/>
                <a:ea typeface="+mn-ea"/>
                <a:cs typeface="Lucida Sans Unicode" charset="0"/>
              </a:defRPr>
            </a:lvl1pPr>
            <a:lvl2pPr marL="4572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99FF"/>
              </a:buClr>
              <a:buSzPct val="100000"/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2pPr>
            <a:lvl3pPr marL="9144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99FF"/>
              </a:buClr>
              <a:buSzPct val="100000"/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3pPr>
            <a:lvl4pPr marL="13716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99FF"/>
              </a:buClr>
              <a:buSzPct val="100000"/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4pPr>
            <a:lvl5pPr marL="18288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99FF"/>
              </a:buClr>
              <a:buSzPct val="100000"/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bg1"/>
                </a:solidFill>
                <a:latin typeface="Arial" charset="0"/>
                <a:ea typeface="+mn-ea"/>
                <a:cs typeface="Lucida Sans Unicode" pitchFamily="34" charset="0"/>
              </a:defRPr>
            </a:lvl9pPr>
          </a:lstStyle>
          <a:p>
            <a:pPr>
              <a:defRPr/>
            </a:pPr>
            <a:fld id="{B0735184-D396-49CD-B7B0-699E58FC9D75}" type="slidenum">
              <a:rPr lang="en-GB">
                <a:cs typeface="Lucida Sans Unicode" pitchFamily="34" charset="0"/>
              </a:rPr>
              <a:pPr>
                <a:defRPr/>
              </a:pPr>
              <a:t>‹#›</a:t>
            </a:fld>
            <a:r>
              <a:rPr lang="pl-PL" dirty="0">
                <a:cs typeface="Lucida Sans Unicode" pitchFamily="34" charset="0"/>
              </a:rPr>
              <a:t> | </a:t>
            </a:r>
            <a:r>
              <a:rPr lang="pl-PL" dirty="0" err="1">
                <a:cs typeface="Lucida Sans Unicode" pitchFamily="34" charset="0"/>
              </a:rPr>
              <a:t>website</a:t>
            </a:r>
            <a:r>
              <a:rPr lang="pl-PL" dirty="0">
                <a:cs typeface="Lucida Sans Unicode" pitchFamily="34" charset="0"/>
              </a:rPr>
              <a:t>: </a:t>
            </a:r>
            <a:r>
              <a:rPr lang="pl-PL" dirty="0">
                <a:solidFill>
                  <a:srgbClr val="CC0066"/>
                </a:solidFill>
                <a:cs typeface="Lucida Sans Unicode" pitchFamily="34" charset="0"/>
              </a:rPr>
              <a:t>http://esn.org</a:t>
            </a:r>
            <a:r>
              <a:rPr lang="pl-PL" dirty="0">
                <a:cs typeface="Lucida Sans Unicode" pitchFamily="34" charset="0"/>
              </a:rPr>
              <a:t>  e-mail: </a:t>
            </a:r>
            <a:r>
              <a:rPr lang="pl-PL" dirty="0">
                <a:solidFill>
                  <a:srgbClr val="CC0066"/>
                </a:solidFill>
                <a:cs typeface="Lucida Sans Unicode" pitchFamily="34" charset="0"/>
              </a:rPr>
              <a:t>board@esn.org</a:t>
            </a:r>
            <a:endParaRPr lang="en-GB" dirty="0">
              <a:cs typeface="Lucida Sans Unicode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64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lvl="0"/>
            <a:r>
              <a:rPr lang="pl-PL" smtClean="0"/>
              <a:t>Kliknij, aby edytować styl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392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6"/>
          <p:cNvCxnSpPr>
            <a:cxnSpLocks noChangeShapeType="1"/>
          </p:cNvCxnSpPr>
          <p:nvPr/>
        </p:nvCxnSpPr>
        <p:spPr bwMode="auto">
          <a:xfrm>
            <a:off x="304800" y="1676400"/>
            <a:ext cx="8534400" cy="1588"/>
          </a:xfrm>
          <a:prstGeom prst="line">
            <a:avLst/>
          </a:prstGeom>
          <a:noFill/>
          <a:ln w="31750" cap="rnd" algn="ctr">
            <a:solidFill>
              <a:srgbClr val="CC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buNone/>
              <a:defRPr sz="1200" b="1">
                <a:solidFill>
                  <a:srgbClr val="33339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 b="1">
                <a:solidFill>
                  <a:srgbClr val="33339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3BE606E5-9A93-4F92-8D3E-06A38C23A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46FD-CC64-4BC9-A8B5-E01328D4C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PAGE DURING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4406900"/>
            <a:ext cx="7315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906713"/>
            <a:ext cx="73152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rgbClr val="CC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6768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 + 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343400" cy="4724400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343400" cy="4724400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28C4-8434-43D6-97B9-989812457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8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+ SUB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4800" y="1535113"/>
            <a:ext cx="4191000" cy="63976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cap="all" baseline="0">
                <a:solidFill>
                  <a:srgbClr val="CC00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04800" y="2174874"/>
            <a:ext cx="4191000" cy="4149725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572000" y="1535113"/>
            <a:ext cx="4267200" cy="63976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 cap="all" baseline="0">
                <a:solidFill>
                  <a:srgbClr val="CC00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572000" y="2174874"/>
            <a:ext cx="4267200" cy="4149725"/>
          </a:xfrm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B64E-619C-491A-8417-9F93180C2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1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BBC3-0905-427D-81DC-BA8CBA0E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FEBC-2FE7-404D-9C8C-5BB8D67BC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304800" y="609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304800" y="1798638"/>
            <a:ext cx="8534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33339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33339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2A010544-C25A-4363-BEB4-795555AF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06" r:id="rId4"/>
    <p:sldLayoutId id="2147483815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33399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333399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000" kern="1200">
          <a:solidFill>
            <a:srgbClr val="CC0066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5F8E00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EA5F00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304800" y="609600"/>
            <a:ext cx="853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304800" y="1798638"/>
            <a:ext cx="8534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914400" y="6356350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rgbClr val="333399"/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048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333399"/>
                </a:solidFill>
                <a:latin typeface="Trebuchet MS" pitchFamily="34" charset="0"/>
                <a:cs typeface="+mn-cs"/>
              </a:defRPr>
            </a:lvl1pPr>
          </a:lstStyle>
          <a:p>
            <a:pPr>
              <a:defRPr/>
            </a:pPr>
            <a:fld id="{ABBDFD6C-4E26-4C5C-93F3-9A69AD4E5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7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33399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3399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333399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333399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3000" kern="1200">
          <a:solidFill>
            <a:srgbClr val="CC0066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5F8E00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EA5F00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>
          <a:xfrm>
            <a:off x="304800" y="2343150"/>
            <a:ext cx="8458200" cy="2228850"/>
          </a:xfrm>
        </p:spPr>
        <p:txBody>
          <a:bodyPr/>
          <a:lstStyle/>
          <a:p>
            <a:pPr eaLnBrk="1" hangingPunct="1"/>
            <a:r>
              <a:rPr lang="en-US" sz="6000" dirty="0" smtClean="0"/>
              <a:t>ESN Galaxy</a:t>
            </a:r>
          </a:p>
        </p:txBody>
      </p:sp>
      <p:sp>
        <p:nvSpPr>
          <p:cNvPr id="7171" name="Podtytuł 2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458200" cy="1752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European Campus Café, Brussels 27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January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1000" y="4276725"/>
            <a:ext cx="73152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ESN satellite</a:t>
            </a:r>
            <a:endParaRPr lang="en-US" sz="2400" b="0" dirty="0"/>
          </a:p>
        </p:txBody>
      </p:sp>
      <p:sp>
        <p:nvSpPr>
          <p:cNvPr id="10243" name="Symbol zastępczy tekstu 4"/>
          <p:cNvSpPr>
            <a:spLocks noGrp="1"/>
          </p:cNvSpPr>
          <p:nvPr>
            <p:ph type="body" idx="1"/>
          </p:nvPr>
        </p:nvSpPr>
        <p:spPr>
          <a:xfrm>
            <a:off x="381000" y="4953000"/>
            <a:ext cx="7315200" cy="533400"/>
          </a:xfrm>
        </p:spPr>
        <p:txBody>
          <a:bodyPr/>
          <a:lstStyle/>
          <a:p>
            <a:pPr eaLnBrk="1" hangingPunct="1"/>
            <a:r>
              <a:rPr lang="en-US" dirty="0"/>
              <a:t>ESN Galaxy</a:t>
            </a:r>
            <a:r>
              <a:rPr lang="pl-PL" dirty="0">
                <a:solidFill>
                  <a:srgbClr val="333399"/>
                </a:solidFill>
              </a:rPr>
              <a:t>|</a:t>
            </a:r>
            <a:r>
              <a:rPr lang="pl-PL" dirty="0"/>
              <a:t> </a:t>
            </a:r>
            <a:r>
              <a:rPr lang="en-US" b="1" dirty="0"/>
              <a:t>European Campus Café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ESN Satellite</a:t>
            </a:r>
          </a:p>
        </p:txBody>
      </p:sp>
      <p:sp>
        <p:nvSpPr>
          <p:cNvPr id="11267" name="Symbol zastępczy zawartości 4"/>
          <p:cNvSpPr>
            <a:spLocks noGrp="1"/>
          </p:cNvSpPr>
          <p:nvPr>
            <p:ph idx="1"/>
          </p:nvPr>
        </p:nvSpPr>
        <p:spPr>
          <a:xfrm>
            <a:off x="304800" y="2514600"/>
            <a:ext cx="4572000" cy="2838853"/>
          </a:xfrm>
        </p:spPr>
        <p:txBody>
          <a:bodyPr/>
          <a:lstStyle/>
          <a:p>
            <a:pPr eaLnBrk="1" hangingPunct="1"/>
            <a:r>
              <a:rPr lang="en-US" dirty="0" smtClean="0"/>
              <a:t>Template website for local sections</a:t>
            </a:r>
          </a:p>
          <a:p>
            <a:pPr eaLnBrk="1" hangingPunct="1"/>
            <a:r>
              <a:rPr lang="en-US" dirty="0" smtClean="0"/>
              <a:t>Easy to configure</a:t>
            </a:r>
          </a:p>
          <a:p>
            <a:pPr eaLnBrk="1" hangingPunct="1"/>
            <a:r>
              <a:rPr lang="en-US" dirty="0" smtClean="0"/>
              <a:t>Corporate identity</a:t>
            </a:r>
          </a:p>
          <a:p>
            <a:pPr eaLnBrk="1" hangingPunct="1"/>
            <a:endParaRPr lang="pl-PL" dirty="0" smtClean="0"/>
          </a:p>
        </p:txBody>
      </p:sp>
      <p:sp>
        <p:nvSpPr>
          <p:cNvPr id="11269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277B6F-450D-49AA-9037-316EC05E4AE2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pic>
        <p:nvPicPr>
          <p:cNvPr id="6" name="Picture 2" descr="C:\Users\WPA\Desktop\screenshots\Xchange - xchange your life _ Erasmus Student Netwo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2306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WPA\Desktop\screenshots\ESN KAPA Athens _ Erasmus Student Network _ National &amp; Kapodistrian University of Athen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12" y="365078"/>
            <a:ext cx="436758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1000" y="4276725"/>
            <a:ext cx="73152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ESN Galaxy</a:t>
            </a:r>
            <a:endParaRPr lang="en-US" sz="2400" b="0" dirty="0"/>
          </a:p>
        </p:txBody>
      </p:sp>
      <p:sp>
        <p:nvSpPr>
          <p:cNvPr id="10243" name="Symbol zastępczy tekstu 4"/>
          <p:cNvSpPr>
            <a:spLocks noGrp="1"/>
          </p:cNvSpPr>
          <p:nvPr>
            <p:ph type="body" idx="1"/>
          </p:nvPr>
        </p:nvSpPr>
        <p:spPr>
          <a:xfrm>
            <a:off x="381000" y="4953000"/>
            <a:ext cx="7315200" cy="533400"/>
          </a:xfrm>
        </p:spPr>
        <p:txBody>
          <a:bodyPr/>
          <a:lstStyle/>
          <a:p>
            <a:pPr eaLnBrk="1" hangingPunct="1"/>
            <a:r>
              <a:rPr lang="en-US" dirty="0"/>
              <a:t>ESN Galaxy</a:t>
            </a:r>
            <a:r>
              <a:rPr lang="pl-PL" dirty="0">
                <a:solidFill>
                  <a:srgbClr val="333399"/>
                </a:solidFill>
              </a:rPr>
              <a:t>|</a:t>
            </a:r>
            <a:r>
              <a:rPr lang="pl-PL" dirty="0"/>
              <a:t> </a:t>
            </a:r>
            <a:r>
              <a:rPr lang="en-US" b="1" dirty="0"/>
              <a:t>European Campus Café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ESN Galaxy</a:t>
            </a:r>
            <a:endParaRPr lang="en-US" sz="2000" dirty="0" smtClean="0"/>
          </a:p>
        </p:txBody>
      </p:sp>
      <p:sp>
        <p:nvSpPr>
          <p:cNvPr id="1331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Centralized system of the whole ESN network</a:t>
            </a:r>
          </a:p>
          <a:p>
            <a:pPr eaLnBrk="1" hangingPunct="1"/>
            <a:r>
              <a:rPr lang="en-US" sz="3200" dirty="0" smtClean="0">
                <a:solidFill>
                  <a:srgbClr val="333399"/>
                </a:solidFill>
              </a:rPr>
              <a:t>Feed Aggregator</a:t>
            </a:r>
          </a:p>
          <a:p>
            <a:pPr lvl="1" eaLnBrk="1" hangingPunct="1"/>
            <a:r>
              <a:rPr lang="en-US" dirty="0" smtClean="0"/>
              <a:t>Local and National level</a:t>
            </a:r>
          </a:p>
          <a:p>
            <a:pPr lvl="2" eaLnBrk="1" hangingPunct="1"/>
            <a:r>
              <a:rPr lang="en-US" sz="2400" dirty="0" smtClean="0">
                <a:solidFill>
                  <a:srgbClr val="5F8E00"/>
                </a:solidFill>
              </a:rPr>
              <a:t>News </a:t>
            </a:r>
          </a:p>
          <a:p>
            <a:pPr lvl="2" eaLnBrk="1" hangingPunct="1"/>
            <a:r>
              <a:rPr lang="en-US" sz="2400" dirty="0" smtClean="0">
                <a:solidFill>
                  <a:srgbClr val="5F8E00"/>
                </a:solidFill>
              </a:rPr>
              <a:t>Events </a:t>
            </a:r>
          </a:p>
          <a:p>
            <a:pPr lvl="2" eaLnBrk="1" hangingPunct="1"/>
            <a:r>
              <a:rPr lang="en-US" sz="2400" dirty="0" smtClean="0">
                <a:solidFill>
                  <a:srgbClr val="5F8E00"/>
                </a:solidFill>
              </a:rPr>
              <a:t>Partners</a:t>
            </a:r>
            <a:br>
              <a:rPr lang="en-US" sz="2400" dirty="0" smtClean="0">
                <a:solidFill>
                  <a:srgbClr val="5F8E00"/>
                </a:solidFill>
              </a:rPr>
            </a:br>
            <a:endParaRPr lang="en-US" sz="2400" dirty="0" smtClean="0">
              <a:solidFill>
                <a:srgbClr val="5F8E00"/>
              </a:solidFill>
            </a:endParaRPr>
          </a:p>
          <a:p>
            <a:pPr eaLnBrk="1" hangingPunct="1"/>
            <a:r>
              <a:rPr lang="en-US" sz="3200" dirty="0" smtClean="0"/>
              <a:t>Intranet</a:t>
            </a:r>
          </a:p>
        </p:txBody>
      </p:sp>
      <p:sp>
        <p:nvSpPr>
          <p:cNvPr id="13317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E93CA2-0231-40C7-9D77-A93679A94A0E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6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ESN Galaxy</a:t>
            </a:r>
            <a:endParaRPr lang="en-US" sz="2000" dirty="0" smtClean="0"/>
          </a:p>
        </p:txBody>
      </p:sp>
      <p:sp>
        <p:nvSpPr>
          <p:cNvPr id="13315" name="Symbol zastępczy zawartości 4"/>
          <p:cNvSpPr>
            <a:spLocks noGrp="1"/>
          </p:cNvSpPr>
          <p:nvPr>
            <p:ph idx="1"/>
          </p:nvPr>
        </p:nvSpPr>
        <p:spPr>
          <a:xfrm>
            <a:off x="304800" y="1752600"/>
            <a:ext cx="53340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Country view:</a:t>
            </a:r>
          </a:p>
          <a:p>
            <a:pPr lvl="1" eaLnBrk="1" hangingPunct="1"/>
            <a:r>
              <a:rPr lang="en-US" sz="2600" dirty="0" smtClean="0">
                <a:solidFill>
                  <a:srgbClr val="CC0066"/>
                </a:solidFill>
              </a:rPr>
              <a:t>Contact details</a:t>
            </a:r>
          </a:p>
          <a:p>
            <a:pPr lvl="1" eaLnBrk="1" hangingPunct="1"/>
            <a:r>
              <a:rPr lang="en-US" sz="2800" dirty="0" smtClean="0">
                <a:solidFill>
                  <a:srgbClr val="CC0066"/>
                </a:solidFill>
              </a:rPr>
              <a:t>National events &amp; news</a:t>
            </a:r>
          </a:p>
          <a:p>
            <a:pPr lvl="1" eaLnBrk="1" hangingPunct="1"/>
            <a:r>
              <a:rPr lang="en-US" sz="2800" dirty="0" smtClean="0">
                <a:solidFill>
                  <a:srgbClr val="CC0066"/>
                </a:solidFill>
              </a:rPr>
              <a:t>List of Local sections</a:t>
            </a:r>
            <a:endParaRPr lang="en-US" sz="2800" dirty="0"/>
          </a:p>
          <a:p>
            <a:pPr lvl="1" eaLnBrk="1" hangingPunct="1"/>
            <a:r>
              <a:rPr lang="en-US" sz="2800" dirty="0" smtClean="0">
                <a:solidFill>
                  <a:srgbClr val="CC0066"/>
                </a:solidFill>
              </a:rPr>
              <a:t>Active members on the national level</a:t>
            </a:r>
          </a:p>
          <a:p>
            <a:pPr lvl="1" eaLnBrk="1" hangingPunct="1"/>
            <a:r>
              <a:rPr lang="en-US" sz="2800" dirty="0" smtClean="0">
                <a:solidFill>
                  <a:srgbClr val="CC0066"/>
                </a:solidFill>
              </a:rPr>
              <a:t>Alumni</a:t>
            </a:r>
          </a:p>
        </p:txBody>
      </p:sp>
      <p:sp>
        <p:nvSpPr>
          <p:cNvPr id="13317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E93CA2-0231-40C7-9D77-A93679A94A0E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pic>
        <p:nvPicPr>
          <p:cNvPr id="7" name="Picture 2" descr="C:\Users\WPA\Desktop\screenshots\ESN Galaxy Poland_fi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5" r="12614" b="71819"/>
          <a:stretch/>
        </p:blipFill>
        <p:spPr bwMode="auto">
          <a:xfrm>
            <a:off x="4972334" y="2000534"/>
            <a:ext cx="4171666" cy="33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E93CA2-0231-40C7-9D77-A93679A94A0E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pic>
        <p:nvPicPr>
          <p:cNvPr id="29698" name="Picture 2" descr="C:\Users\WPA\Desktop\screenshots\ESN Galaxy Poland_fi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64"/>
          <a:stretch/>
        </p:blipFill>
        <p:spPr bwMode="auto">
          <a:xfrm>
            <a:off x="1371600" y="228600"/>
            <a:ext cx="5029200" cy="59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E93CA2-0231-40C7-9D77-A93679A94A0E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pic>
        <p:nvPicPr>
          <p:cNvPr id="30723" name="Picture 3" descr="C:\Users\WPA\Desktop\screenshots\ESN Galaxy KAPA_off cop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r="13829"/>
          <a:stretch/>
        </p:blipFill>
        <p:spPr bwMode="auto">
          <a:xfrm>
            <a:off x="6324600" y="152400"/>
            <a:ext cx="267625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ESN Galaxy: Sections</a:t>
            </a:r>
            <a:endParaRPr lang="en-US" sz="2000" dirty="0" smtClean="0"/>
          </a:p>
        </p:txBody>
      </p:sp>
      <p:sp>
        <p:nvSpPr>
          <p:cNvPr id="8" name="Symbol zastępczy zawartości 4"/>
          <p:cNvSpPr>
            <a:spLocks noGrp="1"/>
          </p:cNvSpPr>
          <p:nvPr>
            <p:ph idx="1"/>
          </p:nvPr>
        </p:nvSpPr>
        <p:spPr>
          <a:xfrm>
            <a:off x="304800" y="1752600"/>
            <a:ext cx="53340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Section view:</a:t>
            </a:r>
          </a:p>
          <a:p>
            <a:pPr lvl="1" eaLnBrk="1" hangingPunct="1"/>
            <a:r>
              <a:rPr lang="en-US" sz="2600" dirty="0" smtClean="0">
                <a:solidFill>
                  <a:srgbClr val="CC0066"/>
                </a:solidFill>
              </a:rPr>
              <a:t>Contact details</a:t>
            </a:r>
          </a:p>
          <a:p>
            <a:pPr lvl="1" eaLnBrk="1" hangingPunct="1"/>
            <a:r>
              <a:rPr lang="en-US" sz="2800" dirty="0" smtClean="0">
                <a:solidFill>
                  <a:srgbClr val="CC0066"/>
                </a:solidFill>
              </a:rPr>
              <a:t>Local events &amp; news</a:t>
            </a:r>
          </a:p>
          <a:p>
            <a:pPr lvl="1" eaLnBrk="1" hangingPunct="1"/>
            <a:r>
              <a:rPr lang="en-US" sz="2800" dirty="0" smtClean="0">
                <a:solidFill>
                  <a:srgbClr val="CC0066"/>
                </a:solidFill>
              </a:rPr>
              <a:t>Local Board Members</a:t>
            </a:r>
            <a:endParaRPr lang="en-US" sz="2800" dirty="0"/>
          </a:p>
          <a:p>
            <a:pPr lvl="1" eaLnBrk="1" hangingPunct="1"/>
            <a:r>
              <a:rPr lang="en-US" sz="2800" dirty="0" smtClean="0">
                <a:solidFill>
                  <a:srgbClr val="CC0066"/>
                </a:solidFill>
              </a:rPr>
              <a:t>Active members of the sections</a:t>
            </a:r>
          </a:p>
          <a:p>
            <a:pPr lvl="1" eaLnBrk="1" hangingPunct="1"/>
            <a:r>
              <a:rPr lang="en-US" sz="2800" dirty="0" smtClean="0">
                <a:solidFill>
                  <a:srgbClr val="CC0066"/>
                </a:solidFill>
              </a:rPr>
              <a:t>Alumni</a:t>
            </a:r>
          </a:p>
        </p:txBody>
      </p:sp>
      <p:sp>
        <p:nvSpPr>
          <p:cNvPr id="9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8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E93CA2-0231-40C7-9D77-A93679A94A0E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ESN Galaxy: new design</a:t>
            </a:r>
            <a:endParaRPr lang="en-US" sz="2000" dirty="0" smtClean="0"/>
          </a:p>
        </p:txBody>
      </p:sp>
      <p:sp>
        <p:nvSpPr>
          <p:cNvPr id="8" name="Symbol zastępczy zawartości 4"/>
          <p:cNvSpPr>
            <a:spLocks noGrp="1"/>
          </p:cNvSpPr>
          <p:nvPr>
            <p:ph idx="1"/>
          </p:nvPr>
        </p:nvSpPr>
        <p:spPr>
          <a:xfrm>
            <a:off x="304800" y="1752600"/>
            <a:ext cx="396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To be implemented by April 2011</a:t>
            </a:r>
          </a:p>
        </p:txBody>
      </p:sp>
      <p:pic>
        <p:nvPicPr>
          <p:cNvPr id="32771" name="Picture 3" descr="C:\Users\WPA\Desktop\screenshots\mockup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-1" r="10919" b="55262"/>
          <a:stretch/>
        </p:blipFill>
        <p:spPr bwMode="auto">
          <a:xfrm>
            <a:off x="4038600" y="1600200"/>
            <a:ext cx="4724400" cy="395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E93CA2-0231-40C7-9D77-A93679A94A0E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pic>
        <p:nvPicPr>
          <p:cNvPr id="9" name="Picture 3" descr="C:\Users\WPA\Desktop\screenshots\mockup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45129" r="10919" b="7336"/>
          <a:stretch/>
        </p:blipFill>
        <p:spPr bwMode="auto">
          <a:xfrm>
            <a:off x="1219200" y="1380562"/>
            <a:ext cx="5300028" cy="47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11" name="Tytuł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ESN Galaxy: new design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998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1000" y="4276725"/>
            <a:ext cx="73152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dirty="0" smtClean="0"/>
              <a:t>AGENDA</a:t>
            </a:r>
            <a:endParaRPr lang="en-US" sz="4400" dirty="0"/>
          </a:p>
        </p:txBody>
      </p:sp>
      <p:sp>
        <p:nvSpPr>
          <p:cNvPr id="8195" name="Symbol zastępczy tekstu 4"/>
          <p:cNvSpPr>
            <a:spLocks noGrp="1"/>
          </p:cNvSpPr>
          <p:nvPr>
            <p:ph type="body" idx="1"/>
          </p:nvPr>
        </p:nvSpPr>
        <p:spPr>
          <a:xfrm>
            <a:off x="381000" y="4953000"/>
            <a:ext cx="7315200" cy="533400"/>
          </a:xfrm>
        </p:spPr>
        <p:txBody>
          <a:bodyPr/>
          <a:lstStyle/>
          <a:p>
            <a:pPr eaLnBrk="1" hangingPunct="1"/>
            <a:r>
              <a:rPr lang="en-US" dirty="0" smtClean="0"/>
              <a:t>ESN Galaxy</a:t>
            </a:r>
            <a:r>
              <a:rPr lang="pl-PL" dirty="0" smtClean="0">
                <a:solidFill>
                  <a:srgbClr val="333399"/>
                </a:solidFill>
              </a:rPr>
              <a:t>|</a:t>
            </a:r>
            <a:r>
              <a:rPr lang="pl-PL" dirty="0" smtClean="0"/>
              <a:t> </a:t>
            </a:r>
            <a:r>
              <a:rPr lang="en-US" b="1" dirty="0"/>
              <a:t>European Campus Café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1000" y="3860945"/>
            <a:ext cx="7315200" cy="21936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ESN Galaxy and </a:t>
            </a:r>
            <a:r>
              <a:rPr lang="en-US" sz="4400" dirty="0" err="1" smtClean="0"/>
              <a:t>european</a:t>
            </a:r>
            <a:r>
              <a:rPr lang="en-US" sz="4400" dirty="0" smtClean="0"/>
              <a:t> campus</a:t>
            </a:r>
            <a:endParaRPr lang="en-US" sz="2400" b="0" dirty="0"/>
          </a:p>
        </p:txBody>
      </p:sp>
      <p:sp>
        <p:nvSpPr>
          <p:cNvPr id="5" name="Rectangle 4"/>
          <p:cNvSpPr/>
          <p:nvPr/>
        </p:nvSpPr>
        <p:spPr>
          <a:xfrm>
            <a:off x="914400" y="53340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2400" dirty="0">
                <a:solidFill>
                  <a:srgbClr val="CC0066"/>
                </a:solidFill>
                <a:latin typeface="Trebuchet MS" pitchFamily="34" charset="0"/>
              </a:rPr>
              <a:t>ESN Galaxy</a:t>
            </a:r>
            <a:r>
              <a:rPr lang="pl-PL" sz="2400" dirty="0">
                <a:solidFill>
                  <a:srgbClr val="333399"/>
                </a:solidFill>
                <a:latin typeface="Trebuchet MS" pitchFamily="34" charset="0"/>
              </a:rPr>
              <a:t>|</a:t>
            </a:r>
            <a:r>
              <a:rPr lang="pl-PL" sz="2400" dirty="0">
                <a:solidFill>
                  <a:srgbClr val="CC0066"/>
                </a:solidFill>
                <a:latin typeface="Trebuchet MS" pitchFamily="34" charset="0"/>
              </a:rPr>
              <a:t> </a:t>
            </a:r>
            <a:r>
              <a:rPr lang="en-US" sz="2400" b="1" dirty="0">
                <a:solidFill>
                  <a:srgbClr val="CC0066"/>
                </a:solidFill>
                <a:latin typeface="Trebuchet MS" pitchFamily="34" charset="0"/>
              </a:rPr>
              <a:t>European Campus Café</a:t>
            </a:r>
            <a:endParaRPr lang="en-US" sz="2400" dirty="0">
              <a:solidFill>
                <a:srgbClr val="CC0066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E93CA2-0231-40C7-9D77-A93679A94A0E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European Campus</a:t>
            </a:r>
            <a:endParaRPr lang="en-US" sz="2000" dirty="0" smtClean="0"/>
          </a:p>
        </p:txBody>
      </p:sp>
      <p:sp>
        <p:nvSpPr>
          <p:cNvPr id="8" name="Symbol zastępczy zawartości 4"/>
          <p:cNvSpPr>
            <a:spLocks noGrp="1"/>
          </p:cNvSpPr>
          <p:nvPr>
            <p:ph idx="1"/>
          </p:nvPr>
        </p:nvSpPr>
        <p:spPr>
          <a:xfrm>
            <a:off x="76200" y="1524000"/>
            <a:ext cx="4255865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European map: share your experience!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dirty="0" smtClean="0"/>
              <a:t>Feeds from</a:t>
            </a:r>
            <a:br>
              <a:rPr lang="en-US" dirty="0" smtClean="0"/>
            </a:br>
            <a:r>
              <a:rPr lang="en-US" dirty="0" smtClean="0"/>
              <a:t>different websites:</a:t>
            </a:r>
          </a:p>
          <a:p>
            <a:pPr lvl="1" eaLnBrk="1" hangingPunct="1"/>
            <a:r>
              <a:rPr lang="en-US" sz="2800" dirty="0" smtClean="0"/>
              <a:t>ESN</a:t>
            </a:r>
          </a:p>
          <a:p>
            <a:pPr lvl="1" eaLnBrk="1" hangingPunct="1"/>
            <a:r>
              <a:rPr lang="en-US" sz="2800" dirty="0" err="1" smtClean="0"/>
              <a:t>Erasmusu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Master </a:t>
            </a:r>
            <a:r>
              <a:rPr lang="en-US" sz="2800" dirty="0" err="1" smtClean="0"/>
              <a:t>programmes</a:t>
            </a:r>
            <a:endParaRPr lang="en-US" sz="2800" dirty="0" smtClean="0"/>
          </a:p>
          <a:p>
            <a:pPr lvl="1" eaLnBrk="1" hangingPunct="1"/>
            <a:r>
              <a:rPr lang="en-US" sz="2800" dirty="0" smtClean="0"/>
              <a:t>Erasmus mundus</a:t>
            </a:r>
          </a:p>
        </p:txBody>
      </p:sp>
      <p:pic>
        <p:nvPicPr>
          <p:cNvPr id="31746" name="Picture 2" descr="C:\Users\WPA\Desktop\screenshots\European Campus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47900"/>
            <a:ext cx="534924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E93CA2-0231-40C7-9D77-A93679A94A0E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7" name="Tytuł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Integration with ESN Galaxy</a:t>
            </a:r>
            <a:endParaRPr lang="en-US" sz="2000" dirty="0" smtClean="0"/>
          </a:p>
        </p:txBody>
      </p:sp>
      <p:sp>
        <p:nvSpPr>
          <p:cNvPr id="8" name="Symbol zastępczy zawartości 4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Development by ESN </a:t>
            </a:r>
            <a:r>
              <a:rPr lang="en-US" dirty="0" err="1" smtClean="0"/>
              <a:t>Webteam</a:t>
            </a:r>
            <a:endParaRPr lang="en-US" dirty="0"/>
          </a:p>
          <a:p>
            <a:pPr eaLnBrk="1" hangingPunct="1"/>
            <a:r>
              <a:rPr lang="en-US" dirty="0" smtClean="0"/>
              <a:t>Fully integrated with the organization’s websites</a:t>
            </a:r>
            <a:endParaRPr lang="en-US" dirty="0"/>
          </a:p>
          <a:p>
            <a:pPr eaLnBrk="1" hangingPunct="1"/>
            <a:r>
              <a:rPr lang="en-US" dirty="0" smtClean="0"/>
              <a:t>Receives from ESN Sections and ESN International:</a:t>
            </a:r>
          </a:p>
          <a:p>
            <a:pPr lvl="1" eaLnBrk="1" hangingPunct="1"/>
            <a:r>
              <a:rPr lang="en-US" sz="2400" dirty="0" smtClean="0"/>
              <a:t>News</a:t>
            </a:r>
          </a:p>
          <a:p>
            <a:pPr lvl="1" eaLnBrk="1" hangingPunct="1"/>
            <a:r>
              <a:rPr lang="en-US" sz="2400" dirty="0" smtClean="0"/>
              <a:t>Events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001508"/>
              </p:ext>
            </p:extLst>
          </p:nvPr>
        </p:nvGraphicFramePr>
        <p:xfrm>
          <a:off x="1676400" y="5105400"/>
          <a:ext cx="6096000" cy="142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TIME FOR QUESTIONS</a:t>
            </a:r>
            <a:endParaRPr lang="en-US" dirty="0"/>
          </a:p>
        </p:txBody>
      </p:sp>
      <p:sp>
        <p:nvSpPr>
          <p:cNvPr id="15363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ESN Galaxy</a:t>
            </a:r>
            <a:r>
              <a:rPr lang="pl-PL" dirty="0">
                <a:solidFill>
                  <a:srgbClr val="333399"/>
                </a:solidFill>
              </a:rPr>
              <a:t>|</a:t>
            </a:r>
            <a:r>
              <a:rPr lang="pl-PL" dirty="0"/>
              <a:t> </a:t>
            </a:r>
            <a:r>
              <a:rPr lang="en-US" b="1" dirty="0"/>
              <a:t>European Campus Café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1000" y="3733800"/>
            <a:ext cx="7315200" cy="1362075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THANK YOU FOR</a:t>
            </a:r>
            <a:r>
              <a:rPr lang="en-US" dirty="0" smtClean="0"/>
              <a:t> Your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7200" dirty="0" smtClean="0">
                <a:solidFill>
                  <a:srgbClr val="CC0066"/>
                </a:solidFill>
              </a:rPr>
              <a:t>ATTENTION</a:t>
            </a:r>
            <a:endParaRPr lang="en-US" sz="7200" dirty="0">
              <a:solidFill>
                <a:srgbClr val="CC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Agenda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9219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About us</a:t>
            </a:r>
          </a:p>
          <a:p>
            <a:pPr eaLnBrk="1" hangingPunct="1"/>
            <a:r>
              <a:rPr lang="en-US" dirty="0" smtClean="0"/>
              <a:t>ESN, UNICA &amp; Youth Agora</a:t>
            </a:r>
          </a:p>
          <a:p>
            <a:pPr eaLnBrk="1" hangingPunct="1"/>
            <a:r>
              <a:rPr lang="en-US" dirty="0" smtClean="0"/>
              <a:t>ESN Satellite</a:t>
            </a:r>
          </a:p>
          <a:p>
            <a:pPr eaLnBrk="1" hangingPunct="1"/>
            <a:r>
              <a:rPr lang="en-US" dirty="0" smtClean="0"/>
              <a:t>ESN Galaxy</a:t>
            </a:r>
          </a:p>
          <a:p>
            <a:pPr lvl="1" eaLnBrk="1" hangingPunct="1"/>
            <a:r>
              <a:rPr lang="en-US" dirty="0" smtClean="0"/>
              <a:t>National level</a:t>
            </a:r>
          </a:p>
          <a:p>
            <a:pPr lvl="1" eaLnBrk="1" hangingPunct="1"/>
            <a:r>
              <a:rPr lang="en-US" dirty="0" smtClean="0"/>
              <a:t>Local level</a:t>
            </a:r>
            <a:endParaRPr lang="en-US" dirty="0"/>
          </a:p>
          <a:p>
            <a:pPr eaLnBrk="1" hangingPunct="1"/>
            <a:r>
              <a:rPr lang="en-US" dirty="0" smtClean="0"/>
              <a:t>European Campus and Galaxy</a:t>
            </a:r>
          </a:p>
        </p:txBody>
      </p:sp>
      <p:sp>
        <p:nvSpPr>
          <p:cNvPr id="9220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9221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A6ABF1F-6422-4271-92E1-7368C59F39F9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1000" y="4276725"/>
            <a:ext cx="73152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About us</a:t>
            </a:r>
            <a:endParaRPr lang="en-US" sz="2400" b="0" dirty="0"/>
          </a:p>
        </p:txBody>
      </p:sp>
      <p:sp>
        <p:nvSpPr>
          <p:cNvPr id="10243" name="Symbol zastępczy tekstu 4"/>
          <p:cNvSpPr>
            <a:spLocks noGrp="1"/>
          </p:cNvSpPr>
          <p:nvPr>
            <p:ph type="body" idx="1"/>
          </p:nvPr>
        </p:nvSpPr>
        <p:spPr>
          <a:xfrm>
            <a:off x="381000" y="4953000"/>
            <a:ext cx="7315200" cy="533400"/>
          </a:xfrm>
        </p:spPr>
        <p:txBody>
          <a:bodyPr/>
          <a:lstStyle/>
          <a:p>
            <a:pPr eaLnBrk="1" hangingPunct="1"/>
            <a:r>
              <a:rPr lang="en-US" dirty="0"/>
              <a:t>ESN Galaxy</a:t>
            </a:r>
            <a:r>
              <a:rPr lang="pl-PL" dirty="0">
                <a:solidFill>
                  <a:srgbClr val="333399"/>
                </a:solidFill>
              </a:rPr>
              <a:t>|</a:t>
            </a:r>
            <a:r>
              <a:rPr lang="pl-PL" dirty="0"/>
              <a:t> </a:t>
            </a:r>
            <a:r>
              <a:rPr lang="en-US" b="1" dirty="0"/>
              <a:t>European Campus Café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58FE6A-9ACC-471B-8D56-996D4F5AA6E3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pic>
        <p:nvPicPr>
          <p:cNvPr id="8" name="Obraz 3" descr="ESN_logo_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0058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ESN?</a:t>
            </a:r>
          </a:p>
        </p:txBody>
      </p:sp>
      <p:sp>
        <p:nvSpPr>
          <p:cNvPr id="11267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Erasmus Student Network</a:t>
            </a:r>
          </a:p>
          <a:p>
            <a:pPr lvl="1" eaLnBrk="1" hangingPunct="1"/>
            <a:r>
              <a:rPr lang="en-US" dirty="0" smtClean="0"/>
              <a:t>34 countries</a:t>
            </a:r>
          </a:p>
          <a:p>
            <a:pPr lvl="1" eaLnBrk="1" hangingPunct="1"/>
            <a:r>
              <a:rPr lang="en-US" dirty="0" smtClean="0"/>
              <a:t>358 sections</a:t>
            </a:r>
          </a:p>
          <a:p>
            <a:pPr lvl="1" eaLnBrk="1" hangingPunct="1"/>
            <a:r>
              <a:rPr lang="en-US" dirty="0" smtClean="0"/>
              <a:t>12.000 members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GB" dirty="0" smtClean="0"/>
              <a:t>Aims:</a:t>
            </a:r>
          </a:p>
          <a:p>
            <a:pPr lvl="1" eaLnBrk="1" hangingPunct="1"/>
            <a:r>
              <a:rPr lang="en-GB" dirty="0" smtClean="0"/>
              <a:t>offering services to </a:t>
            </a:r>
            <a:r>
              <a:rPr lang="en-GB" dirty="0" smtClean="0">
                <a:solidFill>
                  <a:srgbClr val="333399"/>
                </a:solidFill>
              </a:rPr>
              <a:t>exchange</a:t>
            </a:r>
            <a:r>
              <a:rPr lang="en-GB" dirty="0" smtClean="0"/>
              <a:t> students</a:t>
            </a:r>
          </a:p>
          <a:p>
            <a:pPr lvl="1" eaLnBrk="1" hangingPunct="1"/>
            <a:r>
              <a:rPr lang="en-GB" dirty="0" smtClean="0"/>
              <a:t>developing and supporting student exchange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pl-PL" dirty="0" smtClean="0"/>
          </a:p>
        </p:txBody>
      </p:sp>
      <p:sp>
        <p:nvSpPr>
          <p:cNvPr id="11269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277B6F-450D-49AA-9037-316EC05E4AE2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6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</a:t>
            </a:r>
            <a:r>
              <a:rPr lang="pl-PL" sz="1400" dirty="0" smtClean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Café </a:t>
            </a:r>
            <a:r>
              <a:rPr lang="pl-PL" sz="1400" dirty="0" smtClean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 smtClean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 smtClean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 smtClean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 smtClean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P</a:t>
            </a:r>
            <a:r>
              <a:rPr lang="en-US" sz="1400" dirty="0" smtClean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rojects  Administrator</a:t>
            </a:r>
            <a:r>
              <a:rPr lang="pl-PL" sz="1400" dirty="0" smtClean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 smtClean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 smtClean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 smtClean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Marco\Desktop\STANDARD_esn-map_1024x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"/>
            <a:ext cx="7848600" cy="650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7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81000" y="4276725"/>
            <a:ext cx="7315200" cy="1362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ESN, UNICA &amp; youth agora</a:t>
            </a:r>
            <a:endParaRPr lang="en-US" sz="2400" b="0" dirty="0"/>
          </a:p>
        </p:txBody>
      </p:sp>
      <p:sp>
        <p:nvSpPr>
          <p:cNvPr id="10243" name="Symbol zastępczy tekstu 4"/>
          <p:cNvSpPr>
            <a:spLocks noGrp="1"/>
          </p:cNvSpPr>
          <p:nvPr>
            <p:ph type="body" idx="1"/>
          </p:nvPr>
        </p:nvSpPr>
        <p:spPr>
          <a:xfrm>
            <a:off x="381000" y="4953000"/>
            <a:ext cx="7315200" cy="533400"/>
          </a:xfrm>
        </p:spPr>
        <p:txBody>
          <a:bodyPr/>
          <a:lstStyle/>
          <a:p>
            <a:pPr eaLnBrk="1" hangingPunct="1"/>
            <a:r>
              <a:rPr lang="en-US" dirty="0"/>
              <a:t>ESN Galaxy</a:t>
            </a:r>
            <a:r>
              <a:rPr lang="pl-PL" dirty="0">
                <a:solidFill>
                  <a:srgbClr val="333399"/>
                </a:solidFill>
              </a:rPr>
              <a:t>|</a:t>
            </a:r>
            <a:r>
              <a:rPr lang="pl-PL" dirty="0"/>
              <a:t> </a:t>
            </a:r>
            <a:r>
              <a:rPr lang="en-US" b="1" dirty="0"/>
              <a:t>European Campus Café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ESN &amp; UNICA</a:t>
            </a:r>
          </a:p>
        </p:txBody>
      </p:sp>
      <p:sp>
        <p:nvSpPr>
          <p:cNvPr id="11267" name="Symbol zastępczy zawartości 4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1676400"/>
          </a:xfrm>
        </p:spPr>
        <p:txBody>
          <a:bodyPr/>
          <a:lstStyle/>
          <a:p>
            <a:pPr eaLnBrk="1" hangingPunct="1"/>
            <a:r>
              <a:rPr lang="en-US" dirty="0" smtClean="0"/>
              <a:t>Cooperation in different projects</a:t>
            </a:r>
          </a:p>
          <a:p>
            <a:pPr lvl="1" eaLnBrk="1" hangingPunct="1"/>
            <a:r>
              <a:rPr lang="en-US" dirty="0" smtClean="0"/>
              <a:t>European Campus</a:t>
            </a:r>
          </a:p>
          <a:p>
            <a:pPr lvl="1" eaLnBrk="1" hangingPunct="1"/>
            <a:r>
              <a:rPr lang="en-US" dirty="0" err="1" smtClean="0"/>
              <a:t>ExchangeAbility</a:t>
            </a:r>
            <a:endParaRPr lang="en-US" dirty="0" smtClean="0"/>
          </a:p>
        </p:txBody>
      </p:sp>
      <p:sp>
        <p:nvSpPr>
          <p:cNvPr id="11269" name="Symbol zastępczy numeru slajdu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2277B6F-450D-49AA-9037-316EC05E4AE2}" type="slidenum">
              <a:rPr lang="en-US" smtClean="0">
                <a:solidFill>
                  <a:srgbClr val="333399"/>
                </a:solidFill>
                <a:latin typeface="Trebuchet MS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solidFill>
                <a:srgbClr val="333399"/>
              </a:solidFill>
              <a:latin typeface="Trebuchet MS" pitchFamily="34" charset="0"/>
            </a:endParaRPr>
          </a:p>
        </p:txBody>
      </p:sp>
      <p:sp>
        <p:nvSpPr>
          <p:cNvPr id="6" name="Tytuł 3"/>
          <p:cNvSpPr txBox="1">
            <a:spLocks/>
          </p:cNvSpPr>
          <p:nvPr/>
        </p:nvSpPr>
        <p:spPr bwMode="auto">
          <a:xfrm>
            <a:off x="304800" y="3200400"/>
            <a:ext cx="70532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333399"/>
                </a:solidFill>
                <a:latin typeface="Trebuchet MS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3399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3399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3399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3399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99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99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99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99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dirty="0" smtClean="0"/>
              <a:t>ESN &amp; Youth Agora</a:t>
            </a:r>
          </a:p>
        </p:txBody>
      </p:sp>
      <p:sp>
        <p:nvSpPr>
          <p:cNvPr id="7" name="Symbol zastępczy zawartości 4"/>
          <p:cNvSpPr txBox="1">
            <a:spLocks/>
          </p:cNvSpPr>
          <p:nvPr/>
        </p:nvSpPr>
        <p:spPr bwMode="auto">
          <a:xfrm>
            <a:off x="304800" y="4419600"/>
            <a:ext cx="792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 kern="1200">
                <a:solidFill>
                  <a:srgbClr val="33339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3000" kern="1200">
                <a:solidFill>
                  <a:srgbClr val="CC0066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F8E0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EA5F0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Former ESN members</a:t>
            </a:r>
          </a:p>
          <a:p>
            <a:pPr eaLnBrk="1" hangingPunct="1"/>
            <a:r>
              <a:rPr lang="en-US" dirty="0" smtClean="0"/>
              <a:t>First versions of ESN Galaxy, Satellite</a:t>
            </a:r>
          </a:p>
          <a:p>
            <a:pPr eaLnBrk="1" hangingPunct="1"/>
            <a:r>
              <a:rPr lang="en-US" dirty="0" smtClean="0"/>
              <a:t>Continuous cooperation</a:t>
            </a:r>
          </a:p>
        </p:txBody>
      </p:sp>
      <p:sp>
        <p:nvSpPr>
          <p:cNvPr id="8" name="Symbol zastępczy stopki 6"/>
          <p:cNvSpPr>
            <a:spLocks noGrp="1"/>
          </p:cNvSpPr>
          <p:nvPr>
            <p:ph type="ftr" sz="quarter" idx="10"/>
          </p:nvPr>
        </p:nvSpPr>
        <p:spPr bwMode="auto">
          <a:xfrm>
            <a:off x="914400" y="6356350"/>
            <a:ext cx="807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European Campus Café 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|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Rania </a:t>
            </a:r>
            <a:r>
              <a:rPr lang="en-US" sz="1400" dirty="0" err="1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Chantzopoulou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Web Projects  Administrator</a:t>
            </a:r>
            <a:r>
              <a:rPr lang="pl-PL" sz="1400" dirty="0">
                <a:solidFill>
                  <a:srgbClr val="333399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1400" dirty="0" err="1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wpa</a:t>
            </a:r>
            <a:r>
              <a:rPr lang="pl-PL" sz="1400" dirty="0">
                <a:solidFill>
                  <a:srgbClr val="CC0066"/>
                </a:solidFill>
                <a:latin typeface="Trebuchet MS" pitchFamily="34" charset="0"/>
                <a:ea typeface="Lucida Sans Unicode" pitchFamily="34" charset="0"/>
                <a:cs typeface="Lucida Sans Unicode" pitchFamily="34" charset="0"/>
              </a:rPr>
              <a:t>@esn.org</a:t>
            </a:r>
            <a:endParaRPr lang="en-US" sz="1400" dirty="0">
              <a:solidFill>
                <a:srgbClr val="333399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ES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ES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436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newESN</vt:lpstr>
      <vt:lpstr>1_newESN</vt:lpstr>
      <vt:lpstr>ESN Galaxy</vt:lpstr>
      <vt:lpstr>AGENDA</vt:lpstr>
      <vt:lpstr>Agenda</vt:lpstr>
      <vt:lpstr>About us</vt:lpstr>
      <vt:lpstr>PowerPoint Presentation</vt:lpstr>
      <vt:lpstr>What is ESN?</vt:lpstr>
      <vt:lpstr>PowerPoint Presentation</vt:lpstr>
      <vt:lpstr>ESN, UNICA &amp; youth agora</vt:lpstr>
      <vt:lpstr>ESN &amp; UNICA</vt:lpstr>
      <vt:lpstr>ESN satellite</vt:lpstr>
      <vt:lpstr>ESN Satellite</vt:lpstr>
      <vt:lpstr>PowerPoint Presentation</vt:lpstr>
      <vt:lpstr>ESN Galaxy</vt:lpstr>
      <vt:lpstr>ESN Galaxy</vt:lpstr>
      <vt:lpstr>ESN Galaxy</vt:lpstr>
      <vt:lpstr>PowerPoint Presentation</vt:lpstr>
      <vt:lpstr>ESN Galaxy: Sections</vt:lpstr>
      <vt:lpstr>ESN Galaxy: new design</vt:lpstr>
      <vt:lpstr>ESN Galaxy: new design</vt:lpstr>
      <vt:lpstr>ESN Galaxy and european campus</vt:lpstr>
      <vt:lpstr>European Campus</vt:lpstr>
      <vt:lpstr>Integration with ESN Galaxy</vt:lpstr>
      <vt:lpstr>TIME FOR QUESTIONS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JCN Solution's Studio</dc:creator>
  <cp:lastModifiedBy>WPA</cp:lastModifiedBy>
  <cp:revision>89</cp:revision>
  <dcterms:created xsi:type="dcterms:W3CDTF">2008-10-08T12:57:56Z</dcterms:created>
  <dcterms:modified xsi:type="dcterms:W3CDTF">2011-01-31T15:03:35Z</dcterms:modified>
</cp:coreProperties>
</file>